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/\\angler99\Inkd_G\pressp0509%20(INKD)\2_In_Progress\Sharmila\062509\D_mmace_greenfiend_nl_11x17_hf\line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/\\angler99\Inkd_G\pressp0509%20(INKD)\2_In_Progress\Sharmila\062509\D_mmace_greenfiend_nl_11x17_hf\home.png" TargetMode="Externa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file:///\\angler99\Inkd_G\pressp0509%20(INKD)\2_In_Progress\Sharmila\062509\D_mmace_greenfiend_nl_11x17_hf\line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9144000" cy="6248400"/>
          </a:xfrm>
          <a:prstGeom prst="rect">
            <a:avLst/>
          </a:prstGeom>
          <a:gradFill rotWithShape="1">
            <a:gsLst>
              <a:gs pos="0">
                <a:srgbClr val="FFFFFF">
                  <a:alpha val="50999"/>
                </a:srgbClr>
              </a:gs>
              <a:gs pos="100000">
                <a:srgbClr val="D3E27C">
                  <a:alpha val="78999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971800"/>
            <a:ext cx="7772400" cy="11430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accent4"/>
                </a:solidFill>
                <a:effectLst>
                  <a:reflection blurRad="6350" stA="60000" endA="900" endPos="58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667000"/>
            <a:ext cx="7772400" cy="457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74" name="Freeform 2"/>
          <p:cNvSpPr>
            <a:spLocks/>
          </p:cNvSpPr>
          <p:nvPr/>
        </p:nvSpPr>
        <p:spPr bwMode="auto">
          <a:xfrm>
            <a:off x="0" y="1"/>
            <a:ext cx="9144000" cy="1752599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7"/>
              </a:cxn>
              <a:cxn ang="0">
                <a:pos x="0" y="191"/>
              </a:cxn>
              <a:cxn ang="0">
                <a:pos x="399" y="172"/>
              </a:cxn>
              <a:cxn ang="0">
                <a:pos x="1528" y="351"/>
              </a:cxn>
              <a:cxn ang="0">
                <a:pos x="2301" y="456"/>
              </a:cxn>
              <a:cxn ang="0">
                <a:pos x="3107" y="599"/>
              </a:cxn>
              <a:cxn ang="0">
                <a:pos x="3107" y="0"/>
              </a:cxn>
              <a:cxn ang="0">
                <a:pos x="10" y="0"/>
              </a:cxn>
            </a:cxnLst>
            <a:rect l="0" t="0" r="r" b="b"/>
            <a:pathLst>
              <a:path w="3107" h="599">
                <a:moveTo>
                  <a:pt x="10" y="0"/>
                </a:moveTo>
                <a:cubicBezTo>
                  <a:pt x="10" y="0"/>
                  <a:pt x="6" y="2"/>
                  <a:pt x="0" y="7"/>
                </a:cubicBezTo>
                <a:cubicBezTo>
                  <a:pt x="0" y="191"/>
                  <a:pt x="0" y="191"/>
                  <a:pt x="0" y="191"/>
                </a:cubicBezTo>
                <a:cubicBezTo>
                  <a:pt x="58" y="215"/>
                  <a:pt x="208" y="218"/>
                  <a:pt x="399" y="172"/>
                </a:cubicBezTo>
                <a:cubicBezTo>
                  <a:pt x="1017" y="22"/>
                  <a:pt x="1202" y="197"/>
                  <a:pt x="1528" y="351"/>
                </a:cubicBezTo>
                <a:cubicBezTo>
                  <a:pt x="1800" y="479"/>
                  <a:pt x="1998" y="500"/>
                  <a:pt x="2301" y="456"/>
                </a:cubicBezTo>
                <a:cubicBezTo>
                  <a:pt x="2755" y="390"/>
                  <a:pt x="2960" y="491"/>
                  <a:pt x="3107" y="599"/>
                </a:cubicBezTo>
                <a:cubicBezTo>
                  <a:pt x="3107" y="0"/>
                  <a:pt x="3107" y="0"/>
                  <a:pt x="3107" y="0"/>
                </a:cubicBezTo>
                <a:lnTo>
                  <a:pt x="10" y="0"/>
                </a:lnTo>
                <a:close/>
              </a:path>
            </a:pathLst>
          </a:custGeom>
          <a:gradFill rotWithShape="1">
            <a:gsLst>
              <a:gs pos="0">
                <a:srgbClr val="078930"/>
              </a:gs>
              <a:gs pos="100000">
                <a:srgbClr val="BED73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5257800" y="381000"/>
            <a:ext cx="486508" cy="457200"/>
            <a:chOff x="0" y="-6"/>
            <a:chExt cx="772" cy="732"/>
          </a:xfrm>
        </p:grpSpPr>
        <p:sp>
          <p:nvSpPr>
            <p:cNvPr id="3076" name="Freeform 4"/>
            <p:cNvSpPr>
              <a:spLocks/>
            </p:cNvSpPr>
            <p:nvPr/>
          </p:nvSpPr>
          <p:spPr bwMode="auto">
            <a:xfrm>
              <a:off x="133" y="0"/>
              <a:ext cx="265" cy="260"/>
            </a:xfrm>
            <a:custGeom>
              <a:avLst/>
              <a:gdLst/>
              <a:ahLst/>
              <a:cxnLst>
                <a:cxn ang="0">
                  <a:pos x="42" y="11"/>
                </a:cxn>
                <a:cxn ang="0">
                  <a:pos x="23" y="0"/>
                </a:cxn>
                <a:cxn ang="0">
                  <a:pos x="15" y="4"/>
                </a:cxn>
                <a:cxn ang="0">
                  <a:pos x="0" y="29"/>
                </a:cxn>
                <a:cxn ang="0">
                  <a:pos x="24" y="43"/>
                </a:cxn>
                <a:cxn ang="0">
                  <a:pos x="44" y="14"/>
                </a:cxn>
                <a:cxn ang="0">
                  <a:pos x="44" y="14"/>
                </a:cxn>
              </a:cxnLst>
              <a:rect l="0" t="0" r="r" b="b"/>
              <a:pathLst>
                <a:path w="44" h="43">
                  <a:moveTo>
                    <a:pt x="42" y="11"/>
                  </a:moveTo>
                  <a:cubicBezTo>
                    <a:pt x="35" y="0"/>
                    <a:pt x="23" y="0"/>
                    <a:pt x="23" y="0"/>
                  </a:cubicBezTo>
                  <a:cubicBezTo>
                    <a:pt x="20" y="0"/>
                    <a:pt x="18" y="0"/>
                    <a:pt x="15" y="4"/>
                  </a:cubicBezTo>
                  <a:cubicBezTo>
                    <a:pt x="13" y="8"/>
                    <a:pt x="1" y="26"/>
                    <a:pt x="0" y="29"/>
                  </a:cubicBezTo>
                  <a:cubicBezTo>
                    <a:pt x="2" y="31"/>
                    <a:pt x="24" y="43"/>
                    <a:pt x="24" y="43"/>
                  </a:cubicBezTo>
                  <a:cubicBezTo>
                    <a:pt x="44" y="14"/>
                    <a:pt x="44" y="14"/>
                    <a:pt x="44" y="14"/>
                  </a:cubicBezTo>
                  <a:cubicBezTo>
                    <a:pt x="44" y="14"/>
                    <a:pt x="44" y="14"/>
                    <a:pt x="44" y="14"/>
                  </a:cubicBezTo>
                </a:path>
              </a:pathLst>
            </a:custGeom>
            <a:solidFill>
              <a:srgbClr val="A0CE6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auto">
            <a:xfrm>
              <a:off x="259" y="-6"/>
              <a:ext cx="380" cy="230"/>
            </a:xfrm>
            <a:custGeom>
              <a:avLst/>
              <a:gdLst/>
              <a:ahLst/>
              <a:cxnLst>
                <a:cxn ang="0">
                  <a:pos x="20" y="12"/>
                </a:cxn>
                <a:cxn ang="0">
                  <a:pos x="30" y="31"/>
                </a:cxn>
                <a:cxn ang="0">
                  <a:pos x="23" y="35"/>
                </a:cxn>
                <a:cxn ang="0">
                  <a:pos x="51" y="38"/>
                </a:cxn>
                <a:cxn ang="0">
                  <a:pos x="63" y="12"/>
                </a:cxn>
                <a:cxn ang="0">
                  <a:pos x="54" y="17"/>
                </a:cxn>
                <a:cxn ang="0">
                  <a:pos x="47" y="4"/>
                </a:cxn>
                <a:cxn ang="0">
                  <a:pos x="23" y="0"/>
                </a:cxn>
                <a:cxn ang="0">
                  <a:pos x="0" y="1"/>
                </a:cxn>
                <a:cxn ang="0">
                  <a:pos x="20" y="12"/>
                </a:cxn>
              </a:cxnLst>
              <a:rect l="0" t="0" r="r" b="b"/>
              <a:pathLst>
                <a:path w="63" h="38">
                  <a:moveTo>
                    <a:pt x="20" y="12"/>
                  </a:moveTo>
                  <a:cubicBezTo>
                    <a:pt x="30" y="31"/>
                    <a:pt x="30" y="31"/>
                    <a:pt x="30" y="31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51" y="38"/>
                    <a:pt x="51" y="38"/>
                    <a:pt x="51" y="38"/>
                  </a:cubicBezTo>
                  <a:cubicBezTo>
                    <a:pt x="63" y="12"/>
                    <a:pt x="63" y="12"/>
                    <a:pt x="63" y="12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7"/>
                    <a:pt x="48" y="5"/>
                    <a:pt x="47" y="4"/>
                  </a:cubicBezTo>
                  <a:cubicBezTo>
                    <a:pt x="45" y="0"/>
                    <a:pt x="33" y="0"/>
                    <a:pt x="23" y="0"/>
                  </a:cubicBezTo>
                  <a:cubicBezTo>
                    <a:pt x="6" y="0"/>
                    <a:pt x="0" y="1"/>
                    <a:pt x="0" y="1"/>
                  </a:cubicBezTo>
                  <a:cubicBezTo>
                    <a:pt x="0" y="1"/>
                    <a:pt x="13" y="0"/>
                    <a:pt x="20" y="1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auto">
            <a:xfrm>
              <a:off x="525" y="230"/>
              <a:ext cx="247" cy="278"/>
            </a:xfrm>
            <a:custGeom>
              <a:avLst/>
              <a:gdLst/>
              <a:ahLst/>
              <a:cxnLst>
                <a:cxn ang="0">
                  <a:pos x="19" y="45"/>
                </a:cxn>
                <a:cxn ang="0">
                  <a:pos x="38" y="34"/>
                </a:cxn>
                <a:cxn ang="0">
                  <a:pos x="39" y="26"/>
                </a:cxn>
                <a:cxn ang="0">
                  <a:pos x="24" y="0"/>
                </a:cxn>
                <a:cxn ang="0">
                  <a:pos x="0" y="14"/>
                </a:cxn>
                <a:cxn ang="0">
                  <a:pos x="16" y="46"/>
                </a:cxn>
                <a:cxn ang="0">
                  <a:pos x="15" y="46"/>
                </a:cxn>
              </a:cxnLst>
              <a:rect l="0" t="0" r="r" b="b"/>
              <a:pathLst>
                <a:path w="41" h="46">
                  <a:moveTo>
                    <a:pt x="19" y="45"/>
                  </a:moveTo>
                  <a:cubicBezTo>
                    <a:pt x="33" y="45"/>
                    <a:pt x="38" y="34"/>
                    <a:pt x="38" y="34"/>
                  </a:cubicBezTo>
                  <a:cubicBezTo>
                    <a:pt x="39" y="31"/>
                    <a:pt x="41" y="30"/>
                    <a:pt x="39" y="26"/>
                  </a:cubicBezTo>
                  <a:cubicBezTo>
                    <a:pt x="36" y="21"/>
                    <a:pt x="26" y="2"/>
                    <a:pt x="24" y="0"/>
                  </a:cubicBezTo>
                  <a:cubicBezTo>
                    <a:pt x="21" y="1"/>
                    <a:pt x="0" y="14"/>
                    <a:pt x="0" y="14"/>
                  </a:cubicBezTo>
                  <a:cubicBezTo>
                    <a:pt x="16" y="46"/>
                    <a:pt x="16" y="46"/>
                    <a:pt x="16" y="46"/>
                  </a:cubicBezTo>
                  <a:cubicBezTo>
                    <a:pt x="15" y="46"/>
                    <a:pt x="15" y="46"/>
                    <a:pt x="15" y="46"/>
                  </a:cubicBezTo>
                </a:path>
              </a:pathLst>
            </a:custGeom>
            <a:solidFill>
              <a:srgbClr val="A0CE6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auto">
            <a:xfrm>
              <a:off x="416" y="430"/>
              <a:ext cx="344" cy="296"/>
            </a:xfrm>
            <a:custGeom>
              <a:avLst/>
              <a:gdLst/>
              <a:ahLst/>
              <a:cxnLst>
                <a:cxn ang="0">
                  <a:pos x="37" y="11"/>
                </a:cxn>
                <a:cxn ang="0">
                  <a:pos x="16" y="12"/>
                </a:cxn>
                <a:cxn ang="0">
                  <a:pos x="16" y="3"/>
                </a:cxn>
                <a:cxn ang="0">
                  <a:pos x="0" y="26"/>
                </a:cxn>
                <a:cxn ang="0">
                  <a:pos x="17" y="49"/>
                </a:cxn>
                <a:cxn ang="0">
                  <a:pos x="17" y="40"/>
                </a:cxn>
                <a:cxn ang="0">
                  <a:pos x="32" y="39"/>
                </a:cxn>
                <a:cxn ang="0">
                  <a:pos x="47" y="20"/>
                </a:cxn>
                <a:cxn ang="0">
                  <a:pos x="57" y="0"/>
                </a:cxn>
                <a:cxn ang="0">
                  <a:pos x="37" y="11"/>
                </a:cxn>
              </a:cxnLst>
              <a:rect l="0" t="0" r="r" b="b"/>
              <a:pathLst>
                <a:path w="57" h="49">
                  <a:moveTo>
                    <a:pt x="37" y="11"/>
                  </a:moveTo>
                  <a:cubicBezTo>
                    <a:pt x="16" y="12"/>
                    <a:pt x="16" y="12"/>
                    <a:pt x="16" y="12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30" y="39"/>
                    <a:pt x="32" y="39"/>
                  </a:cubicBezTo>
                  <a:cubicBezTo>
                    <a:pt x="36" y="39"/>
                    <a:pt x="42" y="29"/>
                    <a:pt x="47" y="20"/>
                  </a:cubicBezTo>
                  <a:cubicBezTo>
                    <a:pt x="55" y="5"/>
                    <a:pt x="57" y="0"/>
                    <a:pt x="57" y="0"/>
                  </a:cubicBezTo>
                  <a:cubicBezTo>
                    <a:pt x="57" y="0"/>
                    <a:pt x="52" y="11"/>
                    <a:pt x="37" y="1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auto">
            <a:xfrm>
              <a:off x="97" y="484"/>
              <a:ext cx="265" cy="188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7" y="26"/>
                </a:cxn>
                <a:cxn ang="0">
                  <a:pos x="14" y="30"/>
                </a:cxn>
                <a:cxn ang="0">
                  <a:pos x="44" y="31"/>
                </a:cxn>
                <a:cxn ang="0">
                  <a:pos x="43" y="3"/>
                </a:cxn>
                <a:cxn ang="0">
                  <a:pos x="8" y="1"/>
                </a:cxn>
                <a:cxn ang="0">
                  <a:pos x="8" y="0"/>
                </a:cxn>
              </a:cxnLst>
              <a:rect l="0" t="0" r="r" b="b"/>
              <a:pathLst>
                <a:path w="44" h="31">
                  <a:moveTo>
                    <a:pt x="7" y="4"/>
                  </a:moveTo>
                  <a:cubicBezTo>
                    <a:pt x="0" y="16"/>
                    <a:pt x="7" y="26"/>
                    <a:pt x="7" y="26"/>
                  </a:cubicBezTo>
                  <a:cubicBezTo>
                    <a:pt x="9" y="29"/>
                    <a:pt x="10" y="30"/>
                    <a:pt x="14" y="30"/>
                  </a:cubicBezTo>
                  <a:cubicBezTo>
                    <a:pt x="19" y="30"/>
                    <a:pt x="41" y="31"/>
                    <a:pt x="44" y="31"/>
                  </a:cubicBezTo>
                  <a:cubicBezTo>
                    <a:pt x="44" y="28"/>
                    <a:pt x="43" y="3"/>
                    <a:pt x="43" y="3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solidFill>
              <a:srgbClr val="A0CE6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auto">
            <a:xfrm>
              <a:off x="0" y="272"/>
              <a:ext cx="247" cy="381"/>
            </a:xfrm>
            <a:custGeom>
              <a:avLst/>
              <a:gdLst/>
              <a:ahLst/>
              <a:cxnLst>
                <a:cxn ang="0">
                  <a:pos x="23" y="40"/>
                </a:cxn>
                <a:cxn ang="0">
                  <a:pos x="34" y="21"/>
                </a:cxn>
                <a:cxn ang="0">
                  <a:pos x="41" y="26"/>
                </a:cxn>
                <a:cxn ang="0">
                  <a:pos x="29" y="0"/>
                </a:cxn>
                <a:cxn ang="0">
                  <a:pos x="1" y="3"/>
                </a:cxn>
                <a:cxn ang="0">
                  <a:pos x="9" y="8"/>
                </a:cxn>
                <a:cxn ang="0">
                  <a:pos x="2" y="21"/>
                </a:cxn>
                <a:cxn ang="0">
                  <a:pos x="11" y="43"/>
                </a:cxn>
                <a:cxn ang="0">
                  <a:pos x="23" y="63"/>
                </a:cxn>
                <a:cxn ang="0">
                  <a:pos x="23" y="40"/>
                </a:cxn>
              </a:cxnLst>
              <a:rect l="0" t="0" r="r" b="b"/>
              <a:pathLst>
                <a:path w="41" h="63">
                  <a:moveTo>
                    <a:pt x="23" y="40"/>
                  </a:moveTo>
                  <a:cubicBezTo>
                    <a:pt x="34" y="21"/>
                    <a:pt x="34" y="21"/>
                    <a:pt x="34" y="21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3" y="19"/>
                    <a:pt x="2" y="21"/>
                  </a:cubicBezTo>
                  <a:cubicBezTo>
                    <a:pt x="0" y="25"/>
                    <a:pt x="6" y="34"/>
                    <a:pt x="11" y="43"/>
                  </a:cubicBezTo>
                  <a:cubicBezTo>
                    <a:pt x="20" y="58"/>
                    <a:pt x="23" y="63"/>
                    <a:pt x="23" y="63"/>
                  </a:cubicBezTo>
                  <a:cubicBezTo>
                    <a:pt x="23" y="63"/>
                    <a:pt x="17" y="52"/>
                    <a:pt x="23" y="4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943600" y="381000"/>
            <a:ext cx="2865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eorgia" pitchFamily="18" charset="0"/>
              </a:rPr>
              <a:t>GREEN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 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B8D54D"/>
                </a:solidFill>
                <a:effectLst/>
                <a:latin typeface="Georgia" pitchFamily="18" charset="0"/>
              </a:rPr>
              <a:t>FIEND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3" name="Freeform 11"/>
          <p:cNvSpPr>
            <a:spLocks noEditPoints="1"/>
          </p:cNvSpPr>
          <p:nvPr/>
        </p:nvSpPr>
        <p:spPr bwMode="auto">
          <a:xfrm rot="16200000">
            <a:off x="5533232" y="-2005807"/>
            <a:ext cx="2720975" cy="5557838"/>
          </a:xfrm>
          <a:custGeom>
            <a:avLst/>
            <a:gdLst/>
            <a:ahLst/>
            <a:cxnLst>
              <a:cxn ang="0">
                <a:pos x="229" y="1598"/>
              </a:cxn>
              <a:cxn ang="0">
                <a:pos x="408" y="1455"/>
              </a:cxn>
              <a:cxn ang="0">
                <a:pos x="467" y="1294"/>
              </a:cxn>
              <a:cxn ang="0">
                <a:pos x="480" y="1083"/>
              </a:cxn>
              <a:cxn ang="0">
                <a:pos x="646" y="935"/>
              </a:cxn>
              <a:cxn ang="0">
                <a:pos x="562" y="782"/>
              </a:cxn>
              <a:cxn ang="0">
                <a:pos x="541" y="765"/>
              </a:cxn>
              <a:cxn ang="0">
                <a:pos x="615" y="536"/>
              </a:cxn>
              <a:cxn ang="0">
                <a:pos x="523" y="435"/>
              </a:cxn>
              <a:cxn ang="0">
                <a:pos x="307" y="292"/>
              </a:cxn>
              <a:cxn ang="0">
                <a:pos x="273" y="205"/>
              </a:cxn>
              <a:cxn ang="0">
                <a:pos x="296" y="181"/>
              </a:cxn>
              <a:cxn ang="0">
                <a:pos x="217" y="119"/>
              </a:cxn>
              <a:cxn ang="0">
                <a:pos x="159" y="86"/>
              </a:cxn>
              <a:cxn ang="0">
                <a:pos x="233" y="49"/>
              </a:cxn>
              <a:cxn ang="0">
                <a:pos x="111" y="33"/>
              </a:cxn>
              <a:cxn ang="0">
                <a:pos x="37" y="81"/>
              </a:cxn>
              <a:cxn ang="0">
                <a:pos x="58" y="145"/>
              </a:cxn>
              <a:cxn ang="0">
                <a:pos x="246" y="163"/>
              </a:cxn>
              <a:cxn ang="0">
                <a:pos x="150" y="290"/>
              </a:cxn>
              <a:cxn ang="0">
                <a:pos x="306" y="334"/>
              </a:cxn>
              <a:cxn ang="0">
                <a:pos x="439" y="371"/>
              </a:cxn>
              <a:cxn ang="0">
                <a:pos x="465" y="594"/>
              </a:cxn>
              <a:cxn ang="0">
                <a:pos x="371" y="534"/>
              </a:cxn>
              <a:cxn ang="0">
                <a:pos x="362" y="712"/>
              </a:cxn>
              <a:cxn ang="0">
                <a:pos x="419" y="834"/>
              </a:cxn>
              <a:cxn ang="0">
                <a:pos x="302" y="976"/>
              </a:cxn>
              <a:cxn ang="0">
                <a:pos x="432" y="1041"/>
              </a:cxn>
              <a:cxn ang="0">
                <a:pos x="460" y="1260"/>
              </a:cxn>
              <a:cxn ang="0">
                <a:pos x="397" y="1191"/>
              </a:cxn>
              <a:cxn ang="0">
                <a:pos x="323" y="1301"/>
              </a:cxn>
              <a:cxn ang="0">
                <a:pos x="269" y="1531"/>
              </a:cxn>
              <a:cxn ang="0">
                <a:pos x="302" y="1444"/>
              </a:cxn>
              <a:cxn ang="0">
                <a:pos x="217" y="1427"/>
              </a:cxn>
              <a:cxn ang="0">
                <a:pos x="181" y="1467"/>
              </a:cxn>
              <a:cxn ang="0">
                <a:pos x="126" y="1521"/>
              </a:cxn>
              <a:cxn ang="0">
                <a:pos x="138" y="1600"/>
              </a:cxn>
              <a:cxn ang="0">
                <a:pos x="246" y="1626"/>
              </a:cxn>
              <a:cxn ang="0">
                <a:pos x="436" y="1549"/>
              </a:cxn>
              <a:cxn ang="0">
                <a:pos x="545" y="1556"/>
              </a:cxn>
              <a:cxn ang="0">
                <a:pos x="674" y="1571"/>
              </a:cxn>
              <a:cxn ang="0">
                <a:pos x="877" y="1530"/>
              </a:cxn>
              <a:cxn ang="0">
                <a:pos x="834" y="1355"/>
              </a:cxn>
              <a:cxn ang="0">
                <a:pos x="720" y="1277"/>
              </a:cxn>
              <a:cxn ang="0">
                <a:pos x="622" y="1099"/>
              </a:cxn>
              <a:cxn ang="0">
                <a:pos x="733" y="1056"/>
              </a:cxn>
              <a:cxn ang="0">
                <a:pos x="639" y="942"/>
              </a:cxn>
              <a:cxn ang="0">
                <a:pos x="701" y="911"/>
              </a:cxn>
              <a:cxn ang="0">
                <a:pos x="668" y="862"/>
              </a:cxn>
              <a:cxn ang="0">
                <a:pos x="643" y="798"/>
              </a:cxn>
              <a:cxn ang="0">
                <a:pos x="622" y="806"/>
              </a:cxn>
              <a:cxn ang="0">
                <a:pos x="619" y="740"/>
              </a:cxn>
              <a:cxn ang="0">
                <a:pos x="650" y="627"/>
              </a:cxn>
              <a:cxn ang="0">
                <a:pos x="636" y="557"/>
              </a:cxn>
              <a:cxn ang="0">
                <a:pos x="761" y="528"/>
              </a:cxn>
              <a:cxn ang="0">
                <a:pos x="775" y="403"/>
              </a:cxn>
              <a:cxn ang="0">
                <a:pos x="609" y="456"/>
              </a:cxn>
              <a:cxn ang="0">
                <a:pos x="589" y="380"/>
              </a:cxn>
              <a:cxn ang="0">
                <a:pos x="535" y="237"/>
              </a:cxn>
              <a:cxn ang="0">
                <a:pos x="410" y="252"/>
              </a:cxn>
              <a:cxn ang="0">
                <a:pos x="327" y="169"/>
              </a:cxn>
              <a:cxn ang="0">
                <a:pos x="289" y="105"/>
              </a:cxn>
            </a:cxnLst>
            <a:rect l="0" t="0" r="r" b="b"/>
            <a:pathLst>
              <a:path w="913" h="1866">
                <a:moveTo>
                  <a:pt x="644" y="1308"/>
                </a:moveTo>
                <a:cubicBezTo>
                  <a:pt x="644" y="1308"/>
                  <a:pt x="645" y="1309"/>
                  <a:pt x="645" y="1309"/>
                </a:cubicBezTo>
                <a:cubicBezTo>
                  <a:pt x="645" y="1309"/>
                  <a:pt x="645" y="1308"/>
                  <a:pt x="646" y="1308"/>
                </a:cubicBezTo>
                <a:cubicBezTo>
                  <a:pt x="645" y="1308"/>
                  <a:pt x="645" y="1308"/>
                  <a:pt x="644" y="1308"/>
                </a:cubicBezTo>
                <a:moveTo>
                  <a:pt x="636" y="557"/>
                </a:moveTo>
                <a:cubicBezTo>
                  <a:pt x="636" y="557"/>
                  <a:pt x="636" y="557"/>
                  <a:pt x="636" y="557"/>
                </a:cubicBezTo>
                <a:cubicBezTo>
                  <a:pt x="636" y="557"/>
                  <a:pt x="636" y="557"/>
                  <a:pt x="636" y="557"/>
                </a:cubicBezTo>
                <a:moveTo>
                  <a:pt x="70" y="86"/>
                </a:moveTo>
                <a:cubicBezTo>
                  <a:pt x="70" y="86"/>
                  <a:pt x="70" y="86"/>
                  <a:pt x="70" y="86"/>
                </a:cubicBezTo>
                <a:cubicBezTo>
                  <a:pt x="70" y="86"/>
                  <a:pt x="70" y="86"/>
                  <a:pt x="70" y="86"/>
                </a:cubicBezTo>
                <a:moveTo>
                  <a:pt x="70" y="86"/>
                </a:moveTo>
                <a:cubicBezTo>
                  <a:pt x="70" y="86"/>
                  <a:pt x="70" y="86"/>
                  <a:pt x="70" y="86"/>
                </a:cubicBezTo>
                <a:cubicBezTo>
                  <a:pt x="70" y="86"/>
                  <a:pt x="70" y="86"/>
                  <a:pt x="70" y="86"/>
                </a:cubicBezTo>
                <a:moveTo>
                  <a:pt x="207" y="1622"/>
                </a:moveTo>
                <a:cubicBezTo>
                  <a:pt x="206" y="1622"/>
                  <a:pt x="205" y="1622"/>
                  <a:pt x="205" y="1622"/>
                </a:cubicBezTo>
                <a:cubicBezTo>
                  <a:pt x="206" y="1622"/>
                  <a:pt x="206" y="1622"/>
                  <a:pt x="207" y="1622"/>
                </a:cubicBezTo>
                <a:moveTo>
                  <a:pt x="181" y="1614"/>
                </a:moveTo>
                <a:cubicBezTo>
                  <a:pt x="190" y="1596"/>
                  <a:pt x="204" y="1579"/>
                  <a:pt x="229" y="1579"/>
                </a:cubicBezTo>
                <a:cubicBezTo>
                  <a:pt x="234" y="1579"/>
                  <a:pt x="240" y="1579"/>
                  <a:pt x="246" y="1581"/>
                </a:cubicBezTo>
                <a:cubicBezTo>
                  <a:pt x="239" y="1587"/>
                  <a:pt x="228" y="1589"/>
                  <a:pt x="222" y="1597"/>
                </a:cubicBezTo>
                <a:cubicBezTo>
                  <a:pt x="222" y="1598"/>
                  <a:pt x="224" y="1598"/>
                  <a:pt x="226" y="1598"/>
                </a:cubicBezTo>
                <a:cubicBezTo>
                  <a:pt x="227" y="1598"/>
                  <a:pt x="227" y="1598"/>
                  <a:pt x="227" y="1598"/>
                </a:cubicBezTo>
                <a:cubicBezTo>
                  <a:pt x="227" y="1598"/>
                  <a:pt x="227" y="1598"/>
                  <a:pt x="227" y="1598"/>
                </a:cubicBezTo>
                <a:cubicBezTo>
                  <a:pt x="228" y="1598"/>
                  <a:pt x="228" y="1598"/>
                  <a:pt x="229" y="1598"/>
                </a:cubicBezTo>
                <a:cubicBezTo>
                  <a:pt x="223" y="1601"/>
                  <a:pt x="225" y="1611"/>
                  <a:pt x="220" y="1615"/>
                </a:cubicBezTo>
                <a:cubicBezTo>
                  <a:pt x="220" y="1616"/>
                  <a:pt x="219" y="1616"/>
                  <a:pt x="219" y="1616"/>
                </a:cubicBezTo>
                <a:cubicBezTo>
                  <a:pt x="215" y="1616"/>
                  <a:pt x="216" y="1611"/>
                  <a:pt x="213" y="1610"/>
                </a:cubicBezTo>
                <a:cubicBezTo>
                  <a:pt x="208" y="1611"/>
                  <a:pt x="205" y="1614"/>
                  <a:pt x="205" y="1621"/>
                </a:cubicBezTo>
                <a:cubicBezTo>
                  <a:pt x="205" y="1621"/>
                  <a:pt x="205" y="1621"/>
                  <a:pt x="205" y="1622"/>
                </a:cubicBezTo>
                <a:cubicBezTo>
                  <a:pt x="201" y="1620"/>
                  <a:pt x="194" y="1613"/>
                  <a:pt x="185" y="1613"/>
                </a:cubicBezTo>
                <a:cubicBezTo>
                  <a:pt x="183" y="1613"/>
                  <a:pt x="182" y="1613"/>
                  <a:pt x="181" y="1614"/>
                </a:cubicBezTo>
                <a:moveTo>
                  <a:pt x="201" y="1509"/>
                </a:moveTo>
                <a:cubicBezTo>
                  <a:pt x="205" y="1509"/>
                  <a:pt x="202" y="1501"/>
                  <a:pt x="203" y="1497"/>
                </a:cubicBezTo>
                <a:cubicBezTo>
                  <a:pt x="213" y="1497"/>
                  <a:pt x="213" y="1497"/>
                  <a:pt x="213" y="1497"/>
                </a:cubicBezTo>
                <a:cubicBezTo>
                  <a:pt x="215" y="1492"/>
                  <a:pt x="208" y="1495"/>
                  <a:pt x="208" y="1491"/>
                </a:cubicBezTo>
                <a:cubicBezTo>
                  <a:pt x="210" y="1484"/>
                  <a:pt x="220" y="1487"/>
                  <a:pt x="219" y="1477"/>
                </a:cubicBezTo>
                <a:cubicBezTo>
                  <a:pt x="219" y="1477"/>
                  <a:pt x="220" y="1477"/>
                  <a:pt x="220" y="1477"/>
                </a:cubicBezTo>
                <a:cubicBezTo>
                  <a:pt x="224" y="1477"/>
                  <a:pt x="226" y="1479"/>
                  <a:pt x="229" y="1480"/>
                </a:cubicBezTo>
                <a:cubicBezTo>
                  <a:pt x="222" y="1511"/>
                  <a:pt x="207" y="1534"/>
                  <a:pt x="186" y="1550"/>
                </a:cubicBezTo>
                <a:cubicBezTo>
                  <a:pt x="183" y="1534"/>
                  <a:pt x="166" y="1505"/>
                  <a:pt x="186" y="1496"/>
                </a:cubicBezTo>
                <a:cubicBezTo>
                  <a:pt x="189" y="1499"/>
                  <a:pt x="185" y="1502"/>
                  <a:pt x="188" y="1508"/>
                </a:cubicBezTo>
                <a:cubicBezTo>
                  <a:pt x="190" y="1507"/>
                  <a:pt x="192" y="1507"/>
                  <a:pt x="194" y="1507"/>
                </a:cubicBezTo>
                <a:cubicBezTo>
                  <a:pt x="196" y="1507"/>
                  <a:pt x="198" y="1508"/>
                  <a:pt x="201" y="1509"/>
                </a:cubicBezTo>
                <a:moveTo>
                  <a:pt x="314" y="1429"/>
                </a:moveTo>
                <a:cubicBezTo>
                  <a:pt x="314" y="1429"/>
                  <a:pt x="313" y="1429"/>
                  <a:pt x="313" y="1428"/>
                </a:cubicBezTo>
                <a:cubicBezTo>
                  <a:pt x="313" y="1429"/>
                  <a:pt x="314" y="1429"/>
                  <a:pt x="314" y="1429"/>
                </a:cubicBezTo>
                <a:moveTo>
                  <a:pt x="484" y="1537"/>
                </a:moveTo>
                <a:cubicBezTo>
                  <a:pt x="472" y="1496"/>
                  <a:pt x="451" y="1464"/>
                  <a:pt x="408" y="1455"/>
                </a:cubicBezTo>
                <a:cubicBezTo>
                  <a:pt x="441" y="1418"/>
                  <a:pt x="503" y="1395"/>
                  <a:pt x="562" y="1395"/>
                </a:cubicBezTo>
                <a:cubicBezTo>
                  <a:pt x="608" y="1395"/>
                  <a:pt x="652" y="1409"/>
                  <a:pt x="680" y="1441"/>
                </a:cubicBezTo>
                <a:cubicBezTo>
                  <a:pt x="681" y="1456"/>
                  <a:pt x="674" y="1460"/>
                  <a:pt x="663" y="1460"/>
                </a:cubicBezTo>
                <a:cubicBezTo>
                  <a:pt x="656" y="1460"/>
                  <a:pt x="648" y="1458"/>
                  <a:pt x="640" y="1456"/>
                </a:cubicBezTo>
                <a:cubicBezTo>
                  <a:pt x="632" y="1454"/>
                  <a:pt x="623" y="1453"/>
                  <a:pt x="617" y="1453"/>
                </a:cubicBezTo>
                <a:cubicBezTo>
                  <a:pt x="615" y="1453"/>
                  <a:pt x="613" y="1453"/>
                  <a:pt x="612" y="1453"/>
                </a:cubicBezTo>
                <a:cubicBezTo>
                  <a:pt x="606" y="1462"/>
                  <a:pt x="586" y="1457"/>
                  <a:pt x="579" y="1465"/>
                </a:cubicBezTo>
                <a:cubicBezTo>
                  <a:pt x="587" y="1472"/>
                  <a:pt x="595" y="1479"/>
                  <a:pt x="609" y="1480"/>
                </a:cubicBezTo>
                <a:cubicBezTo>
                  <a:pt x="594" y="1482"/>
                  <a:pt x="568" y="1486"/>
                  <a:pt x="578" y="1501"/>
                </a:cubicBezTo>
                <a:cubicBezTo>
                  <a:pt x="569" y="1507"/>
                  <a:pt x="560" y="1513"/>
                  <a:pt x="556" y="1525"/>
                </a:cubicBezTo>
                <a:cubicBezTo>
                  <a:pt x="550" y="1521"/>
                  <a:pt x="539" y="1523"/>
                  <a:pt x="535" y="1518"/>
                </a:cubicBezTo>
                <a:cubicBezTo>
                  <a:pt x="528" y="1522"/>
                  <a:pt x="520" y="1526"/>
                  <a:pt x="511" y="1528"/>
                </a:cubicBezTo>
                <a:cubicBezTo>
                  <a:pt x="526" y="1522"/>
                  <a:pt x="522" y="1504"/>
                  <a:pt x="530" y="1494"/>
                </a:cubicBezTo>
                <a:cubicBezTo>
                  <a:pt x="529" y="1492"/>
                  <a:pt x="526" y="1492"/>
                  <a:pt x="526" y="1489"/>
                </a:cubicBezTo>
                <a:cubicBezTo>
                  <a:pt x="519" y="1498"/>
                  <a:pt x="509" y="1493"/>
                  <a:pt x="504" y="1503"/>
                </a:cubicBezTo>
                <a:cubicBezTo>
                  <a:pt x="502" y="1501"/>
                  <a:pt x="502" y="1497"/>
                  <a:pt x="501" y="1494"/>
                </a:cubicBezTo>
                <a:cubicBezTo>
                  <a:pt x="485" y="1498"/>
                  <a:pt x="490" y="1523"/>
                  <a:pt x="484" y="1537"/>
                </a:cubicBezTo>
                <a:moveTo>
                  <a:pt x="439" y="1395"/>
                </a:moveTo>
                <a:cubicBezTo>
                  <a:pt x="450" y="1350"/>
                  <a:pt x="428" y="1312"/>
                  <a:pt x="408" y="1287"/>
                </a:cubicBezTo>
                <a:cubicBezTo>
                  <a:pt x="411" y="1286"/>
                  <a:pt x="413" y="1285"/>
                  <a:pt x="416" y="1285"/>
                </a:cubicBezTo>
                <a:cubicBezTo>
                  <a:pt x="424" y="1285"/>
                  <a:pt x="432" y="1292"/>
                  <a:pt x="440" y="1298"/>
                </a:cubicBezTo>
                <a:cubicBezTo>
                  <a:pt x="448" y="1304"/>
                  <a:pt x="457" y="1311"/>
                  <a:pt x="467" y="1311"/>
                </a:cubicBezTo>
                <a:cubicBezTo>
                  <a:pt x="470" y="1311"/>
                  <a:pt x="472" y="1310"/>
                  <a:pt x="475" y="1309"/>
                </a:cubicBezTo>
                <a:cubicBezTo>
                  <a:pt x="476" y="1300"/>
                  <a:pt x="468" y="1301"/>
                  <a:pt x="467" y="1294"/>
                </a:cubicBezTo>
                <a:cubicBezTo>
                  <a:pt x="470" y="1296"/>
                  <a:pt x="473" y="1296"/>
                  <a:pt x="476" y="1296"/>
                </a:cubicBezTo>
                <a:cubicBezTo>
                  <a:pt x="486" y="1296"/>
                  <a:pt x="493" y="1289"/>
                  <a:pt x="501" y="1287"/>
                </a:cubicBezTo>
                <a:cubicBezTo>
                  <a:pt x="485" y="1328"/>
                  <a:pt x="466" y="1365"/>
                  <a:pt x="439" y="1395"/>
                </a:cubicBezTo>
                <a:moveTo>
                  <a:pt x="663" y="1315"/>
                </a:moveTo>
                <a:cubicBezTo>
                  <a:pt x="664" y="1310"/>
                  <a:pt x="666" y="1304"/>
                  <a:pt x="668" y="1298"/>
                </a:cubicBezTo>
                <a:cubicBezTo>
                  <a:pt x="668" y="1293"/>
                  <a:pt x="669" y="1287"/>
                  <a:pt x="672" y="1282"/>
                </a:cubicBezTo>
                <a:cubicBezTo>
                  <a:pt x="672" y="1282"/>
                  <a:pt x="673" y="1282"/>
                  <a:pt x="673" y="1282"/>
                </a:cubicBezTo>
                <a:cubicBezTo>
                  <a:pt x="672" y="1287"/>
                  <a:pt x="670" y="1293"/>
                  <a:pt x="668" y="1298"/>
                </a:cubicBezTo>
                <a:cubicBezTo>
                  <a:pt x="669" y="1310"/>
                  <a:pt x="677" y="1321"/>
                  <a:pt x="680" y="1330"/>
                </a:cubicBezTo>
                <a:cubicBezTo>
                  <a:pt x="674" y="1325"/>
                  <a:pt x="669" y="1319"/>
                  <a:pt x="663" y="1315"/>
                </a:cubicBezTo>
                <a:moveTo>
                  <a:pt x="473" y="1024"/>
                </a:moveTo>
                <a:cubicBezTo>
                  <a:pt x="473" y="1024"/>
                  <a:pt x="473" y="1024"/>
                  <a:pt x="473" y="1024"/>
                </a:cubicBezTo>
                <a:cubicBezTo>
                  <a:pt x="480" y="1014"/>
                  <a:pt x="469" y="1008"/>
                  <a:pt x="467" y="1001"/>
                </a:cubicBezTo>
                <a:cubicBezTo>
                  <a:pt x="472" y="1001"/>
                  <a:pt x="472" y="1001"/>
                  <a:pt x="472" y="1001"/>
                </a:cubicBezTo>
                <a:cubicBezTo>
                  <a:pt x="463" y="988"/>
                  <a:pt x="451" y="977"/>
                  <a:pt x="443" y="964"/>
                </a:cubicBezTo>
                <a:cubicBezTo>
                  <a:pt x="445" y="963"/>
                  <a:pt x="443" y="957"/>
                  <a:pt x="446" y="957"/>
                </a:cubicBezTo>
                <a:cubicBezTo>
                  <a:pt x="513" y="970"/>
                  <a:pt x="553" y="1026"/>
                  <a:pt x="545" y="1119"/>
                </a:cubicBezTo>
                <a:cubicBezTo>
                  <a:pt x="535" y="1111"/>
                  <a:pt x="522" y="1106"/>
                  <a:pt x="506" y="1106"/>
                </a:cubicBezTo>
                <a:cubicBezTo>
                  <a:pt x="496" y="1106"/>
                  <a:pt x="485" y="1108"/>
                  <a:pt x="474" y="1113"/>
                </a:cubicBezTo>
                <a:cubicBezTo>
                  <a:pt x="471" y="1105"/>
                  <a:pt x="487" y="1095"/>
                  <a:pt x="489" y="1085"/>
                </a:cubicBezTo>
                <a:cubicBezTo>
                  <a:pt x="489" y="1084"/>
                  <a:pt x="488" y="1083"/>
                  <a:pt x="486" y="1083"/>
                </a:cubicBezTo>
                <a:cubicBezTo>
                  <a:pt x="486" y="1083"/>
                  <a:pt x="485" y="1083"/>
                  <a:pt x="484" y="1083"/>
                </a:cubicBezTo>
                <a:cubicBezTo>
                  <a:pt x="483" y="1084"/>
                  <a:pt x="482" y="1084"/>
                  <a:pt x="482" y="1084"/>
                </a:cubicBezTo>
                <a:cubicBezTo>
                  <a:pt x="481" y="1084"/>
                  <a:pt x="481" y="1084"/>
                  <a:pt x="480" y="1083"/>
                </a:cubicBezTo>
                <a:cubicBezTo>
                  <a:pt x="485" y="1078"/>
                  <a:pt x="478" y="1073"/>
                  <a:pt x="480" y="1065"/>
                </a:cubicBezTo>
                <a:cubicBezTo>
                  <a:pt x="472" y="1068"/>
                  <a:pt x="466" y="1074"/>
                  <a:pt x="463" y="1083"/>
                </a:cubicBezTo>
                <a:cubicBezTo>
                  <a:pt x="460" y="1075"/>
                  <a:pt x="459" y="1064"/>
                  <a:pt x="448" y="1063"/>
                </a:cubicBezTo>
                <a:cubicBezTo>
                  <a:pt x="453" y="1055"/>
                  <a:pt x="451" y="1039"/>
                  <a:pt x="461" y="1036"/>
                </a:cubicBezTo>
                <a:cubicBezTo>
                  <a:pt x="463" y="1026"/>
                  <a:pt x="458" y="1023"/>
                  <a:pt x="458" y="1015"/>
                </a:cubicBezTo>
                <a:cubicBezTo>
                  <a:pt x="462" y="1019"/>
                  <a:pt x="465" y="1024"/>
                  <a:pt x="473" y="1024"/>
                </a:cubicBezTo>
                <a:moveTo>
                  <a:pt x="603" y="953"/>
                </a:moveTo>
                <a:cubicBezTo>
                  <a:pt x="605" y="952"/>
                  <a:pt x="612" y="947"/>
                  <a:pt x="607" y="943"/>
                </a:cubicBezTo>
                <a:cubicBezTo>
                  <a:pt x="607" y="942"/>
                  <a:pt x="608" y="941"/>
                  <a:pt x="609" y="941"/>
                </a:cubicBezTo>
                <a:cubicBezTo>
                  <a:pt x="610" y="941"/>
                  <a:pt x="611" y="941"/>
                  <a:pt x="612" y="941"/>
                </a:cubicBezTo>
                <a:cubicBezTo>
                  <a:pt x="612" y="942"/>
                  <a:pt x="613" y="942"/>
                  <a:pt x="614" y="942"/>
                </a:cubicBezTo>
                <a:cubicBezTo>
                  <a:pt x="615" y="942"/>
                  <a:pt x="615" y="942"/>
                  <a:pt x="615" y="942"/>
                </a:cubicBezTo>
                <a:cubicBezTo>
                  <a:pt x="620" y="966"/>
                  <a:pt x="596" y="1013"/>
                  <a:pt x="588" y="1013"/>
                </a:cubicBezTo>
                <a:cubicBezTo>
                  <a:pt x="590" y="990"/>
                  <a:pt x="592" y="972"/>
                  <a:pt x="593" y="952"/>
                </a:cubicBezTo>
                <a:cubicBezTo>
                  <a:pt x="595" y="951"/>
                  <a:pt x="597" y="951"/>
                  <a:pt x="598" y="951"/>
                </a:cubicBezTo>
                <a:cubicBezTo>
                  <a:pt x="600" y="951"/>
                  <a:pt x="601" y="952"/>
                  <a:pt x="603" y="953"/>
                </a:cubicBezTo>
                <a:moveTo>
                  <a:pt x="640" y="936"/>
                </a:moveTo>
                <a:cubicBezTo>
                  <a:pt x="641" y="935"/>
                  <a:pt x="642" y="935"/>
                  <a:pt x="644" y="935"/>
                </a:cubicBezTo>
                <a:cubicBezTo>
                  <a:pt x="644" y="935"/>
                  <a:pt x="644" y="935"/>
                  <a:pt x="644" y="935"/>
                </a:cubicBezTo>
                <a:cubicBezTo>
                  <a:pt x="645" y="935"/>
                  <a:pt x="645" y="935"/>
                  <a:pt x="646" y="935"/>
                </a:cubicBezTo>
                <a:cubicBezTo>
                  <a:pt x="646" y="935"/>
                  <a:pt x="646" y="935"/>
                  <a:pt x="646" y="935"/>
                </a:cubicBezTo>
                <a:cubicBezTo>
                  <a:pt x="646" y="935"/>
                  <a:pt x="646" y="935"/>
                  <a:pt x="646" y="935"/>
                </a:cubicBezTo>
                <a:cubicBezTo>
                  <a:pt x="646" y="935"/>
                  <a:pt x="646" y="935"/>
                  <a:pt x="646" y="935"/>
                </a:cubicBezTo>
                <a:cubicBezTo>
                  <a:pt x="646" y="935"/>
                  <a:pt x="646" y="935"/>
                  <a:pt x="646" y="935"/>
                </a:cubicBezTo>
                <a:cubicBezTo>
                  <a:pt x="644" y="935"/>
                  <a:pt x="642" y="936"/>
                  <a:pt x="640" y="936"/>
                </a:cubicBezTo>
                <a:moveTo>
                  <a:pt x="520" y="936"/>
                </a:moveTo>
                <a:cubicBezTo>
                  <a:pt x="530" y="936"/>
                  <a:pt x="539" y="933"/>
                  <a:pt x="545" y="924"/>
                </a:cubicBezTo>
                <a:cubicBezTo>
                  <a:pt x="537" y="920"/>
                  <a:pt x="532" y="913"/>
                  <a:pt x="520" y="912"/>
                </a:cubicBezTo>
                <a:cubicBezTo>
                  <a:pt x="531" y="910"/>
                  <a:pt x="546" y="911"/>
                  <a:pt x="550" y="900"/>
                </a:cubicBezTo>
                <a:cubicBezTo>
                  <a:pt x="551" y="898"/>
                  <a:pt x="549" y="897"/>
                  <a:pt x="547" y="897"/>
                </a:cubicBezTo>
                <a:cubicBezTo>
                  <a:pt x="549" y="890"/>
                  <a:pt x="560" y="891"/>
                  <a:pt x="561" y="883"/>
                </a:cubicBezTo>
                <a:cubicBezTo>
                  <a:pt x="561" y="883"/>
                  <a:pt x="561" y="883"/>
                  <a:pt x="561" y="883"/>
                </a:cubicBezTo>
                <a:cubicBezTo>
                  <a:pt x="564" y="883"/>
                  <a:pt x="565" y="885"/>
                  <a:pt x="566" y="887"/>
                </a:cubicBezTo>
                <a:cubicBezTo>
                  <a:pt x="567" y="889"/>
                  <a:pt x="568" y="891"/>
                  <a:pt x="571" y="891"/>
                </a:cubicBezTo>
                <a:cubicBezTo>
                  <a:pt x="572" y="891"/>
                  <a:pt x="573" y="891"/>
                  <a:pt x="574" y="890"/>
                </a:cubicBezTo>
                <a:cubicBezTo>
                  <a:pt x="570" y="894"/>
                  <a:pt x="563" y="895"/>
                  <a:pt x="562" y="902"/>
                </a:cubicBezTo>
                <a:cubicBezTo>
                  <a:pt x="565" y="905"/>
                  <a:pt x="569" y="906"/>
                  <a:pt x="575" y="906"/>
                </a:cubicBezTo>
                <a:cubicBezTo>
                  <a:pt x="576" y="906"/>
                  <a:pt x="577" y="906"/>
                  <a:pt x="578" y="906"/>
                </a:cubicBezTo>
                <a:cubicBezTo>
                  <a:pt x="577" y="912"/>
                  <a:pt x="572" y="925"/>
                  <a:pt x="583" y="926"/>
                </a:cubicBezTo>
                <a:cubicBezTo>
                  <a:pt x="582" y="983"/>
                  <a:pt x="575" y="1032"/>
                  <a:pt x="561" y="1075"/>
                </a:cubicBezTo>
                <a:cubicBezTo>
                  <a:pt x="554" y="1003"/>
                  <a:pt x="513" y="965"/>
                  <a:pt x="458" y="942"/>
                </a:cubicBezTo>
                <a:cubicBezTo>
                  <a:pt x="461" y="934"/>
                  <a:pt x="469" y="931"/>
                  <a:pt x="478" y="931"/>
                </a:cubicBezTo>
                <a:cubicBezTo>
                  <a:pt x="484" y="931"/>
                  <a:pt x="491" y="932"/>
                  <a:pt x="498" y="933"/>
                </a:cubicBezTo>
                <a:cubicBezTo>
                  <a:pt x="506" y="935"/>
                  <a:pt x="513" y="936"/>
                  <a:pt x="520" y="936"/>
                </a:cubicBezTo>
                <a:moveTo>
                  <a:pt x="496" y="795"/>
                </a:moveTo>
                <a:cubicBezTo>
                  <a:pt x="495" y="795"/>
                  <a:pt x="495" y="795"/>
                  <a:pt x="494" y="794"/>
                </a:cubicBezTo>
                <a:cubicBezTo>
                  <a:pt x="499" y="783"/>
                  <a:pt x="518" y="775"/>
                  <a:pt x="536" y="775"/>
                </a:cubicBezTo>
                <a:cubicBezTo>
                  <a:pt x="545" y="775"/>
                  <a:pt x="555" y="778"/>
                  <a:pt x="562" y="782"/>
                </a:cubicBezTo>
                <a:cubicBezTo>
                  <a:pt x="571" y="812"/>
                  <a:pt x="579" y="841"/>
                  <a:pt x="579" y="878"/>
                </a:cubicBezTo>
                <a:cubicBezTo>
                  <a:pt x="575" y="874"/>
                  <a:pt x="569" y="873"/>
                  <a:pt x="563" y="873"/>
                </a:cubicBezTo>
                <a:cubicBezTo>
                  <a:pt x="561" y="873"/>
                  <a:pt x="558" y="873"/>
                  <a:pt x="555" y="873"/>
                </a:cubicBezTo>
                <a:cubicBezTo>
                  <a:pt x="553" y="873"/>
                  <a:pt x="550" y="874"/>
                  <a:pt x="548" y="874"/>
                </a:cubicBezTo>
                <a:cubicBezTo>
                  <a:pt x="542" y="874"/>
                  <a:pt x="538" y="873"/>
                  <a:pt x="535" y="868"/>
                </a:cubicBezTo>
                <a:cubicBezTo>
                  <a:pt x="531" y="870"/>
                  <a:pt x="526" y="870"/>
                  <a:pt x="525" y="875"/>
                </a:cubicBezTo>
                <a:cubicBezTo>
                  <a:pt x="523" y="874"/>
                  <a:pt x="522" y="872"/>
                  <a:pt x="521" y="870"/>
                </a:cubicBezTo>
                <a:cubicBezTo>
                  <a:pt x="501" y="878"/>
                  <a:pt x="485" y="890"/>
                  <a:pt x="472" y="906"/>
                </a:cubicBezTo>
                <a:cubicBezTo>
                  <a:pt x="484" y="882"/>
                  <a:pt x="506" y="869"/>
                  <a:pt x="518" y="846"/>
                </a:cubicBezTo>
                <a:cubicBezTo>
                  <a:pt x="520" y="839"/>
                  <a:pt x="513" y="842"/>
                  <a:pt x="514" y="837"/>
                </a:cubicBezTo>
                <a:cubicBezTo>
                  <a:pt x="518" y="831"/>
                  <a:pt x="525" y="823"/>
                  <a:pt x="521" y="815"/>
                </a:cubicBezTo>
                <a:cubicBezTo>
                  <a:pt x="521" y="815"/>
                  <a:pt x="521" y="815"/>
                  <a:pt x="520" y="815"/>
                </a:cubicBezTo>
                <a:cubicBezTo>
                  <a:pt x="518" y="815"/>
                  <a:pt x="518" y="817"/>
                  <a:pt x="518" y="818"/>
                </a:cubicBezTo>
                <a:cubicBezTo>
                  <a:pt x="509" y="813"/>
                  <a:pt x="519" y="806"/>
                  <a:pt x="526" y="806"/>
                </a:cubicBezTo>
                <a:cubicBezTo>
                  <a:pt x="522" y="799"/>
                  <a:pt x="517" y="795"/>
                  <a:pt x="514" y="789"/>
                </a:cubicBezTo>
                <a:cubicBezTo>
                  <a:pt x="514" y="789"/>
                  <a:pt x="514" y="789"/>
                  <a:pt x="514" y="789"/>
                </a:cubicBezTo>
                <a:cubicBezTo>
                  <a:pt x="510" y="789"/>
                  <a:pt x="507" y="791"/>
                  <a:pt x="505" y="792"/>
                </a:cubicBezTo>
                <a:cubicBezTo>
                  <a:pt x="502" y="793"/>
                  <a:pt x="500" y="795"/>
                  <a:pt x="496" y="795"/>
                </a:cubicBezTo>
                <a:moveTo>
                  <a:pt x="458" y="711"/>
                </a:moveTo>
                <a:cubicBezTo>
                  <a:pt x="459" y="711"/>
                  <a:pt x="460" y="711"/>
                  <a:pt x="461" y="711"/>
                </a:cubicBezTo>
                <a:cubicBezTo>
                  <a:pt x="454" y="685"/>
                  <a:pt x="425" y="686"/>
                  <a:pt x="410" y="664"/>
                </a:cubicBezTo>
                <a:cubicBezTo>
                  <a:pt x="422" y="662"/>
                  <a:pt x="432" y="660"/>
                  <a:pt x="443" y="660"/>
                </a:cubicBezTo>
                <a:cubicBezTo>
                  <a:pt x="507" y="660"/>
                  <a:pt x="541" y="715"/>
                  <a:pt x="559" y="767"/>
                </a:cubicBezTo>
                <a:cubicBezTo>
                  <a:pt x="553" y="766"/>
                  <a:pt x="547" y="765"/>
                  <a:pt x="541" y="765"/>
                </a:cubicBezTo>
                <a:cubicBezTo>
                  <a:pt x="520" y="765"/>
                  <a:pt x="498" y="773"/>
                  <a:pt x="487" y="784"/>
                </a:cubicBezTo>
                <a:cubicBezTo>
                  <a:pt x="491" y="776"/>
                  <a:pt x="495" y="768"/>
                  <a:pt x="496" y="757"/>
                </a:cubicBezTo>
                <a:cubicBezTo>
                  <a:pt x="495" y="757"/>
                  <a:pt x="494" y="757"/>
                  <a:pt x="494" y="757"/>
                </a:cubicBezTo>
                <a:cubicBezTo>
                  <a:pt x="492" y="757"/>
                  <a:pt x="490" y="758"/>
                  <a:pt x="491" y="760"/>
                </a:cubicBezTo>
                <a:cubicBezTo>
                  <a:pt x="490" y="752"/>
                  <a:pt x="483" y="751"/>
                  <a:pt x="482" y="743"/>
                </a:cubicBezTo>
                <a:cubicBezTo>
                  <a:pt x="475" y="747"/>
                  <a:pt x="474" y="755"/>
                  <a:pt x="473" y="765"/>
                </a:cubicBezTo>
                <a:cubicBezTo>
                  <a:pt x="467" y="761"/>
                  <a:pt x="465" y="752"/>
                  <a:pt x="454" y="752"/>
                </a:cubicBezTo>
                <a:cubicBezTo>
                  <a:pt x="453" y="752"/>
                  <a:pt x="452" y="752"/>
                  <a:pt x="451" y="752"/>
                </a:cubicBezTo>
                <a:cubicBezTo>
                  <a:pt x="456" y="744"/>
                  <a:pt x="450" y="736"/>
                  <a:pt x="449" y="728"/>
                </a:cubicBezTo>
                <a:cubicBezTo>
                  <a:pt x="450" y="729"/>
                  <a:pt x="451" y="729"/>
                  <a:pt x="452" y="729"/>
                </a:cubicBezTo>
                <a:cubicBezTo>
                  <a:pt x="455" y="729"/>
                  <a:pt x="450" y="711"/>
                  <a:pt x="444" y="711"/>
                </a:cubicBezTo>
                <a:cubicBezTo>
                  <a:pt x="445" y="710"/>
                  <a:pt x="446" y="710"/>
                  <a:pt x="447" y="710"/>
                </a:cubicBezTo>
                <a:cubicBezTo>
                  <a:pt x="448" y="710"/>
                  <a:pt x="450" y="710"/>
                  <a:pt x="452" y="710"/>
                </a:cubicBezTo>
                <a:cubicBezTo>
                  <a:pt x="454" y="711"/>
                  <a:pt x="456" y="711"/>
                  <a:pt x="458" y="711"/>
                </a:cubicBezTo>
                <a:moveTo>
                  <a:pt x="566" y="723"/>
                </a:moveTo>
                <a:cubicBezTo>
                  <a:pt x="562" y="698"/>
                  <a:pt x="564" y="664"/>
                  <a:pt x="573" y="646"/>
                </a:cubicBezTo>
                <a:cubicBezTo>
                  <a:pt x="580" y="648"/>
                  <a:pt x="575" y="658"/>
                  <a:pt x="586" y="659"/>
                </a:cubicBezTo>
                <a:cubicBezTo>
                  <a:pt x="585" y="662"/>
                  <a:pt x="580" y="662"/>
                  <a:pt x="578" y="664"/>
                </a:cubicBezTo>
                <a:cubicBezTo>
                  <a:pt x="583" y="672"/>
                  <a:pt x="590" y="673"/>
                  <a:pt x="599" y="673"/>
                </a:cubicBezTo>
                <a:cubicBezTo>
                  <a:pt x="600" y="673"/>
                  <a:pt x="602" y="673"/>
                  <a:pt x="603" y="673"/>
                </a:cubicBezTo>
                <a:cubicBezTo>
                  <a:pt x="605" y="673"/>
                  <a:pt x="607" y="673"/>
                  <a:pt x="608" y="673"/>
                </a:cubicBezTo>
                <a:cubicBezTo>
                  <a:pt x="613" y="673"/>
                  <a:pt x="617" y="673"/>
                  <a:pt x="620" y="675"/>
                </a:cubicBezTo>
                <a:cubicBezTo>
                  <a:pt x="601" y="690"/>
                  <a:pt x="574" y="696"/>
                  <a:pt x="566" y="723"/>
                </a:cubicBezTo>
                <a:moveTo>
                  <a:pt x="615" y="536"/>
                </a:moveTo>
                <a:cubicBezTo>
                  <a:pt x="626" y="506"/>
                  <a:pt x="656" y="478"/>
                  <a:pt x="694" y="478"/>
                </a:cubicBezTo>
                <a:cubicBezTo>
                  <a:pt x="704" y="478"/>
                  <a:pt x="715" y="480"/>
                  <a:pt x="727" y="485"/>
                </a:cubicBezTo>
                <a:cubicBezTo>
                  <a:pt x="719" y="499"/>
                  <a:pt x="694" y="495"/>
                  <a:pt x="687" y="509"/>
                </a:cubicBezTo>
                <a:cubicBezTo>
                  <a:pt x="689" y="511"/>
                  <a:pt x="691" y="512"/>
                  <a:pt x="695" y="512"/>
                </a:cubicBezTo>
                <a:cubicBezTo>
                  <a:pt x="695" y="512"/>
                  <a:pt x="695" y="512"/>
                  <a:pt x="696" y="512"/>
                </a:cubicBezTo>
                <a:cubicBezTo>
                  <a:pt x="691" y="519"/>
                  <a:pt x="690" y="530"/>
                  <a:pt x="687" y="540"/>
                </a:cubicBezTo>
                <a:cubicBezTo>
                  <a:pt x="686" y="540"/>
                  <a:pt x="686" y="540"/>
                  <a:pt x="686" y="540"/>
                </a:cubicBezTo>
                <a:cubicBezTo>
                  <a:pt x="680" y="540"/>
                  <a:pt x="675" y="541"/>
                  <a:pt x="674" y="546"/>
                </a:cubicBezTo>
                <a:cubicBezTo>
                  <a:pt x="670" y="545"/>
                  <a:pt x="673" y="537"/>
                  <a:pt x="672" y="533"/>
                </a:cubicBezTo>
                <a:cubicBezTo>
                  <a:pt x="670" y="532"/>
                  <a:pt x="669" y="532"/>
                  <a:pt x="668" y="532"/>
                </a:cubicBezTo>
                <a:cubicBezTo>
                  <a:pt x="666" y="532"/>
                  <a:pt x="665" y="533"/>
                  <a:pt x="664" y="535"/>
                </a:cubicBezTo>
                <a:cubicBezTo>
                  <a:pt x="662" y="537"/>
                  <a:pt x="661" y="538"/>
                  <a:pt x="657" y="538"/>
                </a:cubicBezTo>
                <a:cubicBezTo>
                  <a:pt x="657" y="538"/>
                  <a:pt x="656" y="538"/>
                  <a:pt x="655" y="538"/>
                </a:cubicBezTo>
                <a:cubicBezTo>
                  <a:pt x="655" y="553"/>
                  <a:pt x="655" y="553"/>
                  <a:pt x="655" y="553"/>
                </a:cubicBezTo>
                <a:cubicBezTo>
                  <a:pt x="647" y="544"/>
                  <a:pt x="638" y="536"/>
                  <a:pt x="621" y="536"/>
                </a:cubicBezTo>
                <a:cubicBezTo>
                  <a:pt x="619" y="536"/>
                  <a:pt x="617" y="536"/>
                  <a:pt x="615" y="536"/>
                </a:cubicBezTo>
                <a:moveTo>
                  <a:pt x="569" y="617"/>
                </a:moveTo>
                <a:cubicBezTo>
                  <a:pt x="525" y="571"/>
                  <a:pt x="491" y="508"/>
                  <a:pt x="489" y="427"/>
                </a:cubicBezTo>
                <a:cubicBezTo>
                  <a:pt x="495" y="422"/>
                  <a:pt x="504" y="418"/>
                  <a:pt x="514" y="418"/>
                </a:cubicBezTo>
                <a:cubicBezTo>
                  <a:pt x="518" y="418"/>
                  <a:pt x="521" y="419"/>
                  <a:pt x="525" y="420"/>
                </a:cubicBezTo>
                <a:cubicBezTo>
                  <a:pt x="524" y="422"/>
                  <a:pt x="522" y="421"/>
                  <a:pt x="520" y="422"/>
                </a:cubicBezTo>
                <a:cubicBezTo>
                  <a:pt x="514" y="424"/>
                  <a:pt x="517" y="434"/>
                  <a:pt x="511" y="435"/>
                </a:cubicBezTo>
                <a:cubicBezTo>
                  <a:pt x="512" y="437"/>
                  <a:pt x="513" y="437"/>
                  <a:pt x="514" y="437"/>
                </a:cubicBezTo>
                <a:cubicBezTo>
                  <a:pt x="517" y="437"/>
                  <a:pt x="521" y="435"/>
                  <a:pt x="523" y="435"/>
                </a:cubicBezTo>
                <a:cubicBezTo>
                  <a:pt x="522" y="442"/>
                  <a:pt x="522" y="443"/>
                  <a:pt x="523" y="449"/>
                </a:cubicBezTo>
                <a:cubicBezTo>
                  <a:pt x="545" y="454"/>
                  <a:pt x="545" y="454"/>
                  <a:pt x="545" y="454"/>
                </a:cubicBezTo>
                <a:cubicBezTo>
                  <a:pt x="536" y="459"/>
                  <a:pt x="525" y="461"/>
                  <a:pt x="521" y="471"/>
                </a:cubicBezTo>
                <a:cubicBezTo>
                  <a:pt x="530" y="475"/>
                  <a:pt x="538" y="476"/>
                  <a:pt x="547" y="476"/>
                </a:cubicBezTo>
                <a:cubicBezTo>
                  <a:pt x="545" y="480"/>
                  <a:pt x="543" y="484"/>
                  <a:pt x="540" y="487"/>
                </a:cubicBezTo>
                <a:cubicBezTo>
                  <a:pt x="540" y="489"/>
                  <a:pt x="543" y="488"/>
                  <a:pt x="545" y="488"/>
                </a:cubicBezTo>
                <a:cubicBezTo>
                  <a:pt x="537" y="493"/>
                  <a:pt x="548" y="497"/>
                  <a:pt x="540" y="502"/>
                </a:cubicBezTo>
                <a:cubicBezTo>
                  <a:pt x="542" y="504"/>
                  <a:pt x="544" y="505"/>
                  <a:pt x="546" y="505"/>
                </a:cubicBezTo>
                <a:cubicBezTo>
                  <a:pt x="553" y="505"/>
                  <a:pt x="560" y="497"/>
                  <a:pt x="562" y="492"/>
                </a:cubicBezTo>
                <a:cubicBezTo>
                  <a:pt x="567" y="495"/>
                  <a:pt x="565" y="505"/>
                  <a:pt x="571" y="507"/>
                </a:cubicBezTo>
                <a:cubicBezTo>
                  <a:pt x="583" y="499"/>
                  <a:pt x="587" y="484"/>
                  <a:pt x="574" y="475"/>
                </a:cubicBezTo>
                <a:cubicBezTo>
                  <a:pt x="637" y="495"/>
                  <a:pt x="578" y="572"/>
                  <a:pt x="569" y="617"/>
                </a:cubicBezTo>
                <a:moveTo>
                  <a:pt x="487" y="418"/>
                </a:moveTo>
                <a:cubicBezTo>
                  <a:pt x="478" y="364"/>
                  <a:pt x="506" y="323"/>
                  <a:pt x="549" y="321"/>
                </a:cubicBezTo>
                <a:cubicBezTo>
                  <a:pt x="543" y="335"/>
                  <a:pt x="530" y="342"/>
                  <a:pt x="526" y="358"/>
                </a:cubicBezTo>
                <a:cubicBezTo>
                  <a:pt x="526" y="360"/>
                  <a:pt x="528" y="360"/>
                  <a:pt x="531" y="360"/>
                </a:cubicBezTo>
                <a:cubicBezTo>
                  <a:pt x="533" y="360"/>
                  <a:pt x="535" y="360"/>
                  <a:pt x="535" y="358"/>
                </a:cubicBezTo>
                <a:cubicBezTo>
                  <a:pt x="539" y="366"/>
                  <a:pt x="538" y="378"/>
                  <a:pt x="545" y="382"/>
                </a:cubicBezTo>
                <a:cubicBezTo>
                  <a:pt x="541" y="385"/>
                  <a:pt x="536" y="387"/>
                  <a:pt x="537" y="396"/>
                </a:cubicBezTo>
                <a:cubicBezTo>
                  <a:pt x="534" y="391"/>
                  <a:pt x="528" y="390"/>
                  <a:pt x="526" y="384"/>
                </a:cubicBezTo>
                <a:cubicBezTo>
                  <a:pt x="521" y="386"/>
                  <a:pt x="525" y="396"/>
                  <a:pt x="520" y="398"/>
                </a:cubicBezTo>
                <a:cubicBezTo>
                  <a:pt x="520" y="403"/>
                  <a:pt x="523" y="406"/>
                  <a:pt x="526" y="408"/>
                </a:cubicBezTo>
                <a:cubicBezTo>
                  <a:pt x="515" y="409"/>
                  <a:pt x="493" y="406"/>
                  <a:pt x="487" y="418"/>
                </a:cubicBezTo>
                <a:moveTo>
                  <a:pt x="307" y="292"/>
                </a:moveTo>
                <a:cubicBezTo>
                  <a:pt x="306" y="292"/>
                  <a:pt x="306" y="292"/>
                  <a:pt x="306" y="292"/>
                </a:cubicBezTo>
                <a:cubicBezTo>
                  <a:pt x="313" y="280"/>
                  <a:pt x="328" y="275"/>
                  <a:pt x="344" y="275"/>
                </a:cubicBezTo>
                <a:cubicBezTo>
                  <a:pt x="360" y="275"/>
                  <a:pt x="377" y="281"/>
                  <a:pt x="386" y="290"/>
                </a:cubicBezTo>
                <a:cubicBezTo>
                  <a:pt x="377" y="293"/>
                  <a:pt x="372" y="301"/>
                  <a:pt x="367" y="309"/>
                </a:cubicBezTo>
                <a:cubicBezTo>
                  <a:pt x="363" y="303"/>
                  <a:pt x="361" y="305"/>
                  <a:pt x="354" y="302"/>
                </a:cubicBezTo>
                <a:cubicBezTo>
                  <a:pt x="349" y="303"/>
                  <a:pt x="356" y="306"/>
                  <a:pt x="354" y="310"/>
                </a:cubicBezTo>
                <a:cubicBezTo>
                  <a:pt x="352" y="311"/>
                  <a:pt x="351" y="311"/>
                  <a:pt x="350" y="311"/>
                </a:cubicBezTo>
                <a:cubicBezTo>
                  <a:pt x="341" y="311"/>
                  <a:pt x="340" y="302"/>
                  <a:pt x="333" y="298"/>
                </a:cubicBezTo>
                <a:cubicBezTo>
                  <a:pt x="334" y="296"/>
                  <a:pt x="336" y="296"/>
                  <a:pt x="337" y="293"/>
                </a:cubicBezTo>
                <a:cubicBezTo>
                  <a:pt x="333" y="291"/>
                  <a:pt x="329" y="290"/>
                  <a:pt x="325" y="290"/>
                </a:cubicBezTo>
                <a:cubicBezTo>
                  <a:pt x="322" y="290"/>
                  <a:pt x="319" y="291"/>
                  <a:pt x="316" y="291"/>
                </a:cubicBezTo>
                <a:cubicBezTo>
                  <a:pt x="313" y="291"/>
                  <a:pt x="310" y="292"/>
                  <a:pt x="307" y="292"/>
                </a:cubicBezTo>
                <a:moveTo>
                  <a:pt x="311" y="269"/>
                </a:moveTo>
                <a:cubicBezTo>
                  <a:pt x="318" y="252"/>
                  <a:pt x="325" y="244"/>
                  <a:pt x="306" y="235"/>
                </a:cubicBezTo>
                <a:cubicBezTo>
                  <a:pt x="306" y="231"/>
                  <a:pt x="308" y="226"/>
                  <a:pt x="313" y="224"/>
                </a:cubicBezTo>
                <a:cubicBezTo>
                  <a:pt x="313" y="224"/>
                  <a:pt x="313" y="224"/>
                  <a:pt x="313" y="224"/>
                </a:cubicBezTo>
                <a:cubicBezTo>
                  <a:pt x="317" y="224"/>
                  <a:pt x="381" y="247"/>
                  <a:pt x="384" y="274"/>
                </a:cubicBezTo>
                <a:cubicBezTo>
                  <a:pt x="376" y="267"/>
                  <a:pt x="359" y="264"/>
                  <a:pt x="347" y="264"/>
                </a:cubicBezTo>
                <a:cubicBezTo>
                  <a:pt x="329" y="264"/>
                  <a:pt x="310" y="271"/>
                  <a:pt x="301" y="280"/>
                </a:cubicBezTo>
                <a:cubicBezTo>
                  <a:pt x="301" y="274"/>
                  <a:pt x="303" y="269"/>
                  <a:pt x="309" y="269"/>
                </a:cubicBezTo>
                <a:cubicBezTo>
                  <a:pt x="310" y="269"/>
                  <a:pt x="310" y="269"/>
                  <a:pt x="311" y="269"/>
                </a:cubicBezTo>
                <a:moveTo>
                  <a:pt x="225" y="234"/>
                </a:moveTo>
                <a:cubicBezTo>
                  <a:pt x="223" y="234"/>
                  <a:pt x="222" y="234"/>
                  <a:pt x="220" y="233"/>
                </a:cubicBezTo>
                <a:cubicBezTo>
                  <a:pt x="227" y="214"/>
                  <a:pt x="249" y="205"/>
                  <a:pt x="273" y="205"/>
                </a:cubicBezTo>
                <a:cubicBezTo>
                  <a:pt x="285" y="205"/>
                  <a:pt x="297" y="207"/>
                  <a:pt x="308" y="211"/>
                </a:cubicBezTo>
                <a:cubicBezTo>
                  <a:pt x="306" y="224"/>
                  <a:pt x="291" y="224"/>
                  <a:pt x="292" y="239"/>
                </a:cubicBezTo>
                <a:cubicBezTo>
                  <a:pt x="289" y="237"/>
                  <a:pt x="286" y="235"/>
                  <a:pt x="281" y="235"/>
                </a:cubicBezTo>
                <a:cubicBezTo>
                  <a:pt x="280" y="235"/>
                  <a:pt x="278" y="235"/>
                  <a:pt x="277" y="235"/>
                </a:cubicBezTo>
                <a:cubicBezTo>
                  <a:pt x="277" y="231"/>
                  <a:pt x="274" y="229"/>
                  <a:pt x="272" y="227"/>
                </a:cubicBezTo>
                <a:cubicBezTo>
                  <a:pt x="270" y="228"/>
                  <a:pt x="269" y="229"/>
                  <a:pt x="268" y="229"/>
                </a:cubicBezTo>
                <a:cubicBezTo>
                  <a:pt x="265" y="229"/>
                  <a:pt x="265" y="224"/>
                  <a:pt x="260" y="223"/>
                </a:cubicBezTo>
                <a:cubicBezTo>
                  <a:pt x="257" y="223"/>
                  <a:pt x="257" y="235"/>
                  <a:pt x="260" y="235"/>
                </a:cubicBezTo>
                <a:cubicBezTo>
                  <a:pt x="260" y="237"/>
                  <a:pt x="259" y="237"/>
                  <a:pt x="257" y="237"/>
                </a:cubicBezTo>
                <a:cubicBezTo>
                  <a:pt x="257" y="237"/>
                  <a:pt x="256" y="237"/>
                  <a:pt x="255" y="237"/>
                </a:cubicBezTo>
                <a:cubicBezTo>
                  <a:pt x="254" y="237"/>
                  <a:pt x="253" y="237"/>
                  <a:pt x="252" y="237"/>
                </a:cubicBezTo>
                <a:cubicBezTo>
                  <a:pt x="252" y="237"/>
                  <a:pt x="251" y="237"/>
                  <a:pt x="251" y="237"/>
                </a:cubicBezTo>
                <a:cubicBezTo>
                  <a:pt x="251" y="233"/>
                  <a:pt x="256" y="235"/>
                  <a:pt x="256" y="232"/>
                </a:cubicBezTo>
                <a:cubicBezTo>
                  <a:pt x="253" y="230"/>
                  <a:pt x="250" y="229"/>
                  <a:pt x="247" y="229"/>
                </a:cubicBezTo>
                <a:cubicBezTo>
                  <a:pt x="243" y="229"/>
                  <a:pt x="239" y="231"/>
                  <a:pt x="236" y="232"/>
                </a:cubicBezTo>
                <a:cubicBezTo>
                  <a:pt x="232" y="233"/>
                  <a:pt x="228" y="234"/>
                  <a:pt x="225" y="234"/>
                </a:cubicBezTo>
                <a:moveTo>
                  <a:pt x="305" y="204"/>
                </a:moveTo>
                <a:cubicBezTo>
                  <a:pt x="305" y="204"/>
                  <a:pt x="297" y="202"/>
                  <a:pt x="296" y="201"/>
                </a:cubicBezTo>
                <a:cubicBezTo>
                  <a:pt x="295" y="200"/>
                  <a:pt x="270" y="169"/>
                  <a:pt x="268" y="166"/>
                </a:cubicBezTo>
                <a:cubicBezTo>
                  <a:pt x="268" y="166"/>
                  <a:pt x="272" y="162"/>
                  <a:pt x="274" y="160"/>
                </a:cubicBezTo>
                <a:cubicBezTo>
                  <a:pt x="276" y="157"/>
                  <a:pt x="283" y="155"/>
                  <a:pt x="283" y="155"/>
                </a:cubicBezTo>
                <a:cubicBezTo>
                  <a:pt x="283" y="155"/>
                  <a:pt x="286" y="157"/>
                  <a:pt x="293" y="157"/>
                </a:cubicBezTo>
                <a:cubicBezTo>
                  <a:pt x="299" y="158"/>
                  <a:pt x="302" y="158"/>
                  <a:pt x="302" y="158"/>
                </a:cubicBezTo>
                <a:cubicBezTo>
                  <a:pt x="302" y="158"/>
                  <a:pt x="298" y="171"/>
                  <a:pt x="296" y="181"/>
                </a:cubicBezTo>
                <a:cubicBezTo>
                  <a:pt x="295" y="192"/>
                  <a:pt x="305" y="204"/>
                  <a:pt x="305" y="204"/>
                </a:cubicBezTo>
                <a:moveTo>
                  <a:pt x="38" y="144"/>
                </a:moveTo>
                <a:cubicBezTo>
                  <a:pt x="38" y="144"/>
                  <a:pt x="45" y="127"/>
                  <a:pt x="48" y="124"/>
                </a:cubicBezTo>
                <a:cubicBezTo>
                  <a:pt x="53" y="118"/>
                  <a:pt x="60" y="118"/>
                  <a:pt x="60" y="118"/>
                </a:cubicBezTo>
                <a:cubicBezTo>
                  <a:pt x="61" y="120"/>
                  <a:pt x="68" y="120"/>
                  <a:pt x="69" y="120"/>
                </a:cubicBezTo>
                <a:cubicBezTo>
                  <a:pt x="69" y="122"/>
                  <a:pt x="69" y="123"/>
                  <a:pt x="68" y="123"/>
                </a:cubicBezTo>
                <a:cubicBezTo>
                  <a:pt x="67" y="123"/>
                  <a:pt x="67" y="123"/>
                  <a:pt x="67" y="123"/>
                </a:cubicBezTo>
                <a:cubicBezTo>
                  <a:pt x="64" y="123"/>
                  <a:pt x="59" y="125"/>
                  <a:pt x="58" y="126"/>
                </a:cubicBezTo>
                <a:cubicBezTo>
                  <a:pt x="57" y="129"/>
                  <a:pt x="56" y="136"/>
                  <a:pt x="56" y="139"/>
                </a:cubicBezTo>
                <a:cubicBezTo>
                  <a:pt x="56" y="142"/>
                  <a:pt x="51" y="142"/>
                  <a:pt x="47" y="143"/>
                </a:cubicBezTo>
                <a:cubicBezTo>
                  <a:pt x="42" y="144"/>
                  <a:pt x="38" y="144"/>
                  <a:pt x="38" y="144"/>
                </a:cubicBezTo>
                <a:moveTo>
                  <a:pt x="115" y="133"/>
                </a:moveTo>
                <a:cubicBezTo>
                  <a:pt x="114" y="132"/>
                  <a:pt x="114" y="127"/>
                  <a:pt x="115" y="124"/>
                </a:cubicBezTo>
                <a:cubicBezTo>
                  <a:pt x="115" y="121"/>
                  <a:pt x="113" y="117"/>
                  <a:pt x="111" y="117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12" y="113"/>
                  <a:pt x="117" y="111"/>
                  <a:pt x="120" y="111"/>
                </a:cubicBezTo>
                <a:cubicBezTo>
                  <a:pt x="121" y="111"/>
                  <a:pt x="121" y="111"/>
                  <a:pt x="121" y="111"/>
                </a:cubicBezTo>
                <a:cubicBezTo>
                  <a:pt x="125" y="112"/>
                  <a:pt x="129" y="113"/>
                  <a:pt x="130" y="116"/>
                </a:cubicBezTo>
                <a:cubicBezTo>
                  <a:pt x="132" y="120"/>
                  <a:pt x="142" y="124"/>
                  <a:pt x="142" y="124"/>
                </a:cubicBezTo>
                <a:cubicBezTo>
                  <a:pt x="142" y="124"/>
                  <a:pt x="142" y="124"/>
                  <a:pt x="142" y="124"/>
                </a:cubicBezTo>
                <a:cubicBezTo>
                  <a:pt x="141" y="124"/>
                  <a:pt x="136" y="124"/>
                  <a:pt x="132" y="125"/>
                </a:cubicBezTo>
                <a:cubicBezTo>
                  <a:pt x="128" y="126"/>
                  <a:pt x="119" y="131"/>
                  <a:pt x="115" y="133"/>
                </a:cubicBezTo>
                <a:moveTo>
                  <a:pt x="214" y="119"/>
                </a:moveTo>
                <a:cubicBezTo>
                  <a:pt x="215" y="119"/>
                  <a:pt x="216" y="119"/>
                  <a:pt x="217" y="119"/>
                </a:cubicBezTo>
                <a:cubicBezTo>
                  <a:pt x="218" y="114"/>
                  <a:pt x="214" y="114"/>
                  <a:pt x="215" y="109"/>
                </a:cubicBezTo>
                <a:cubicBezTo>
                  <a:pt x="214" y="106"/>
                  <a:pt x="206" y="103"/>
                  <a:pt x="203" y="102"/>
                </a:cubicBezTo>
                <a:cubicBezTo>
                  <a:pt x="206" y="101"/>
                  <a:pt x="209" y="101"/>
                  <a:pt x="212" y="101"/>
                </a:cubicBezTo>
                <a:cubicBezTo>
                  <a:pt x="221" y="101"/>
                  <a:pt x="229" y="105"/>
                  <a:pt x="234" y="111"/>
                </a:cubicBezTo>
                <a:cubicBezTo>
                  <a:pt x="239" y="120"/>
                  <a:pt x="249" y="143"/>
                  <a:pt x="256" y="155"/>
                </a:cubicBezTo>
                <a:cubicBezTo>
                  <a:pt x="254" y="156"/>
                  <a:pt x="251" y="157"/>
                  <a:pt x="247" y="157"/>
                </a:cubicBezTo>
                <a:cubicBezTo>
                  <a:pt x="232" y="157"/>
                  <a:pt x="205" y="150"/>
                  <a:pt x="185" y="140"/>
                </a:cubicBezTo>
                <a:cubicBezTo>
                  <a:pt x="167" y="131"/>
                  <a:pt x="153" y="120"/>
                  <a:pt x="162" y="109"/>
                </a:cubicBezTo>
                <a:cubicBezTo>
                  <a:pt x="167" y="109"/>
                  <a:pt x="165" y="115"/>
                  <a:pt x="167" y="117"/>
                </a:cubicBezTo>
                <a:cubicBezTo>
                  <a:pt x="170" y="116"/>
                  <a:pt x="172" y="115"/>
                  <a:pt x="173" y="115"/>
                </a:cubicBezTo>
                <a:cubicBezTo>
                  <a:pt x="174" y="115"/>
                  <a:pt x="175" y="115"/>
                  <a:pt x="176" y="115"/>
                </a:cubicBezTo>
                <a:cubicBezTo>
                  <a:pt x="176" y="115"/>
                  <a:pt x="177" y="116"/>
                  <a:pt x="178" y="116"/>
                </a:cubicBezTo>
                <a:cubicBezTo>
                  <a:pt x="180" y="116"/>
                  <a:pt x="183" y="115"/>
                  <a:pt x="186" y="114"/>
                </a:cubicBezTo>
                <a:cubicBezTo>
                  <a:pt x="184" y="116"/>
                  <a:pt x="184" y="120"/>
                  <a:pt x="184" y="124"/>
                </a:cubicBezTo>
                <a:cubicBezTo>
                  <a:pt x="185" y="124"/>
                  <a:pt x="185" y="124"/>
                  <a:pt x="185" y="124"/>
                </a:cubicBezTo>
                <a:cubicBezTo>
                  <a:pt x="191" y="124"/>
                  <a:pt x="191" y="119"/>
                  <a:pt x="196" y="119"/>
                </a:cubicBezTo>
                <a:cubicBezTo>
                  <a:pt x="197" y="124"/>
                  <a:pt x="203" y="125"/>
                  <a:pt x="205" y="129"/>
                </a:cubicBezTo>
                <a:cubicBezTo>
                  <a:pt x="208" y="127"/>
                  <a:pt x="208" y="122"/>
                  <a:pt x="208" y="117"/>
                </a:cubicBezTo>
                <a:cubicBezTo>
                  <a:pt x="210" y="118"/>
                  <a:pt x="212" y="119"/>
                  <a:pt x="214" y="119"/>
                </a:cubicBezTo>
                <a:moveTo>
                  <a:pt x="152" y="119"/>
                </a:moveTo>
                <a:cubicBezTo>
                  <a:pt x="134" y="110"/>
                  <a:pt x="124" y="85"/>
                  <a:pt x="135" y="62"/>
                </a:cubicBezTo>
                <a:cubicBezTo>
                  <a:pt x="140" y="67"/>
                  <a:pt x="139" y="78"/>
                  <a:pt x="143" y="83"/>
                </a:cubicBezTo>
                <a:cubicBezTo>
                  <a:pt x="145" y="81"/>
                  <a:pt x="146" y="81"/>
                  <a:pt x="148" y="81"/>
                </a:cubicBezTo>
                <a:cubicBezTo>
                  <a:pt x="151" y="81"/>
                  <a:pt x="154" y="85"/>
                  <a:pt x="159" y="86"/>
                </a:cubicBezTo>
                <a:cubicBezTo>
                  <a:pt x="158" y="93"/>
                  <a:pt x="152" y="99"/>
                  <a:pt x="160" y="102"/>
                </a:cubicBezTo>
                <a:cubicBezTo>
                  <a:pt x="159" y="109"/>
                  <a:pt x="152" y="111"/>
                  <a:pt x="152" y="119"/>
                </a:cubicBezTo>
                <a:moveTo>
                  <a:pt x="239" y="109"/>
                </a:moveTo>
                <a:cubicBezTo>
                  <a:pt x="233" y="81"/>
                  <a:pt x="242" y="58"/>
                  <a:pt x="263" y="52"/>
                </a:cubicBezTo>
                <a:cubicBezTo>
                  <a:pt x="260" y="58"/>
                  <a:pt x="258" y="66"/>
                  <a:pt x="256" y="73"/>
                </a:cubicBezTo>
                <a:cubicBezTo>
                  <a:pt x="259" y="75"/>
                  <a:pt x="269" y="80"/>
                  <a:pt x="265" y="88"/>
                </a:cubicBezTo>
                <a:cubicBezTo>
                  <a:pt x="265" y="90"/>
                  <a:pt x="265" y="91"/>
                  <a:pt x="264" y="91"/>
                </a:cubicBezTo>
                <a:cubicBezTo>
                  <a:pt x="264" y="91"/>
                  <a:pt x="263" y="91"/>
                  <a:pt x="262" y="90"/>
                </a:cubicBezTo>
                <a:cubicBezTo>
                  <a:pt x="262" y="90"/>
                  <a:pt x="261" y="89"/>
                  <a:pt x="260" y="89"/>
                </a:cubicBezTo>
                <a:cubicBezTo>
                  <a:pt x="259" y="89"/>
                  <a:pt x="259" y="90"/>
                  <a:pt x="258" y="90"/>
                </a:cubicBezTo>
                <a:cubicBezTo>
                  <a:pt x="259" y="93"/>
                  <a:pt x="256" y="100"/>
                  <a:pt x="260" y="100"/>
                </a:cubicBezTo>
                <a:cubicBezTo>
                  <a:pt x="253" y="103"/>
                  <a:pt x="247" y="107"/>
                  <a:pt x="239" y="109"/>
                </a:cubicBezTo>
                <a:moveTo>
                  <a:pt x="265" y="1"/>
                </a:moveTo>
                <a:cubicBezTo>
                  <a:pt x="265" y="1"/>
                  <a:pt x="265" y="1"/>
                  <a:pt x="265" y="1"/>
                </a:cubicBezTo>
                <a:cubicBezTo>
                  <a:pt x="263" y="6"/>
                  <a:pt x="262" y="10"/>
                  <a:pt x="256" y="11"/>
                </a:cubicBezTo>
                <a:cubicBezTo>
                  <a:pt x="254" y="9"/>
                  <a:pt x="250" y="5"/>
                  <a:pt x="248" y="5"/>
                </a:cubicBezTo>
                <a:cubicBezTo>
                  <a:pt x="246" y="5"/>
                  <a:pt x="245" y="6"/>
                  <a:pt x="244" y="8"/>
                </a:cubicBezTo>
                <a:cubicBezTo>
                  <a:pt x="241" y="0"/>
                  <a:pt x="235" y="5"/>
                  <a:pt x="227" y="1"/>
                </a:cubicBezTo>
                <a:cubicBezTo>
                  <a:pt x="227" y="1"/>
                  <a:pt x="227" y="1"/>
                  <a:pt x="227" y="1"/>
                </a:cubicBezTo>
                <a:cubicBezTo>
                  <a:pt x="227" y="12"/>
                  <a:pt x="230" y="20"/>
                  <a:pt x="236" y="28"/>
                </a:cubicBezTo>
                <a:cubicBezTo>
                  <a:pt x="234" y="28"/>
                  <a:pt x="233" y="28"/>
                  <a:pt x="232" y="28"/>
                </a:cubicBezTo>
                <a:cubicBezTo>
                  <a:pt x="225" y="28"/>
                  <a:pt x="219" y="30"/>
                  <a:pt x="215" y="33"/>
                </a:cubicBezTo>
                <a:cubicBezTo>
                  <a:pt x="219" y="39"/>
                  <a:pt x="232" y="40"/>
                  <a:pt x="227" y="49"/>
                </a:cubicBezTo>
                <a:cubicBezTo>
                  <a:pt x="229" y="49"/>
                  <a:pt x="231" y="49"/>
                  <a:pt x="233" y="49"/>
                </a:cubicBezTo>
                <a:cubicBezTo>
                  <a:pt x="236" y="49"/>
                  <a:pt x="240" y="49"/>
                  <a:pt x="243" y="48"/>
                </a:cubicBezTo>
                <a:cubicBezTo>
                  <a:pt x="246" y="47"/>
                  <a:pt x="249" y="46"/>
                  <a:pt x="251" y="46"/>
                </a:cubicBezTo>
                <a:cubicBezTo>
                  <a:pt x="253" y="46"/>
                  <a:pt x="255" y="46"/>
                  <a:pt x="256" y="47"/>
                </a:cubicBezTo>
                <a:cubicBezTo>
                  <a:pt x="240" y="57"/>
                  <a:pt x="229" y="72"/>
                  <a:pt x="232" y="102"/>
                </a:cubicBezTo>
                <a:cubicBezTo>
                  <a:pt x="226" y="97"/>
                  <a:pt x="214" y="97"/>
                  <a:pt x="205" y="95"/>
                </a:cubicBezTo>
                <a:cubicBezTo>
                  <a:pt x="209" y="94"/>
                  <a:pt x="213" y="93"/>
                  <a:pt x="213" y="88"/>
                </a:cubicBezTo>
                <a:cubicBezTo>
                  <a:pt x="211" y="86"/>
                  <a:pt x="209" y="83"/>
                  <a:pt x="210" y="78"/>
                </a:cubicBezTo>
                <a:cubicBezTo>
                  <a:pt x="209" y="78"/>
                  <a:pt x="209" y="78"/>
                  <a:pt x="209" y="78"/>
                </a:cubicBezTo>
                <a:cubicBezTo>
                  <a:pt x="206" y="78"/>
                  <a:pt x="205" y="81"/>
                  <a:pt x="201" y="81"/>
                </a:cubicBezTo>
                <a:cubicBezTo>
                  <a:pt x="198" y="78"/>
                  <a:pt x="196" y="73"/>
                  <a:pt x="190" y="73"/>
                </a:cubicBezTo>
                <a:cubicBezTo>
                  <a:pt x="188" y="79"/>
                  <a:pt x="186" y="84"/>
                  <a:pt x="184" y="90"/>
                </a:cubicBezTo>
                <a:cubicBezTo>
                  <a:pt x="171" y="89"/>
                  <a:pt x="156" y="85"/>
                  <a:pt x="159" y="71"/>
                </a:cubicBezTo>
                <a:cubicBezTo>
                  <a:pt x="160" y="72"/>
                  <a:pt x="162" y="72"/>
                  <a:pt x="163" y="72"/>
                </a:cubicBezTo>
                <a:cubicBezTo>
                  <a:pt x="169" y="72"/>
                  <a:pt x="175" y="69"/>
                  <a:pt x="178" y="64"/>
                </a:cubicBezTo>
                <a:cubicBezTo>
                  <a:pt x="168" y="59"/>
                  <a:pt x="168" y="53"/>
                  <a:pt x="159" y="49"/>
                </a:cubicBezTo>
                <a:cubicBezTo>
                  <a:pt x="165" y="44"/>
                  <a:pt x="167" y="37"/>
                  <a:pt x="172" y="32"/>
                </a:cubicBezTo>
                <a:cubicBezTo>
                  <a:pt x="169" y="31"/>
                  <a:pt x="166" y="30"/>
                  <a:pt x="162" y="30"/>
                </a:cubicBezTo>
                <a:cubicBezTo>
                  <a:pt x="157" y="30"/>
                  <a:pt x="151" y="32"/>
                  <a:pt x="148" y="34"/>
                </a:cubicBezTo>
                <a:cubicBezTo>
                  <a:pt x="154" y="28"/>
                  <a:pt x="152" y="12"/>
                  <a:pt x="148" y="4"/>
                </a:cubicBezTo>
                <a:cubicBezTo>
                  <a:pt x="143" y="4"/>
                  <a:pt x="145" y="11"/>
                  <a:pt x="141" y="11"/>
                </a:cubicBezTo>
                <a:cubicBezTo>
                  <a:pt x="141" y="11"/>
                  <a:pt x="140" y="10"/>
                  <a:pt x="138" y="9"/>
                </a:cubicBezTo>
                <a:cubicBezTo>
                  <a:pt x="136" y="17"/>
                  <a:pt x="135" y="25"/>
                  <a:pt x="133" y="32"/>
                </a:cubicBezTo>
                <a:cubicBezTo>
                  <a:pt x="130" y="24"/>
                  <a:pt x="122" y="21"/>
                  <a:pt x="113" y="20"/>
                </a:cubicBezTo>
                <a:cubicBezTo>
                  <a:pt x="113" y="26"/>
                  <a:pt x="115" y="29"/>
                  <a:pt x="111" y="33"/>
                </a:cubicBezTo>
                <a:cubicBezTo>
                  <a:pt x="99" y="34"/>
                  <a:pt x="97" y="38"/>
                  <a:pt x="80" y="38"/>
                </a:cubicBezTo>
                <a:cubicBezTo>
                  <a:pt x="84" y="51"/>
                  <a:pt x="91" y="53"/>
                  <a:pt x="104" y="59"/>
                </a:cubicBezTo>
                <a:cubicBezTo>
                  <a:pt x="96" y="61"/>
                  <a:pt x="91" y="66"/>
                  <a:pt x="89" y="73"/>
                </a:cubicBezTo>
                <a:cubicBezTo>
                  <a:pt x="91" y="74"/>
                  <a:pt x="94" y="75"/>
                  <a:pt x="97" y="75"/>
                </a:cubicBezTo>
                <a:cubicBezTo>
                  <a:pt x="97" y="75"/>
                  <a:pt x="98" y="75"/>
                  <a:pt x="98" y="75"/>
                </a:cubicBezTo>
                <a:cubicBezTo>
                  <a:pt x="99" y="75"/>
                  <a:pt x="100" y="75"/>
                  <a:pt x="100" y="75"/>
                </a:cubicBezTo>
                <a:cubicBezTo>
                  <a:pt x="103" y="75"/>
                  <a:pt x="106" y="75"/>
                  <a:pt x="107" y="80"/>
                </a:cubicBezTo>
                <a:cubicBezTo>
                  <a:pt x="120" y="79"/>
                  <a:pt x="118" y="64"/>
                  <a:pt x="128" y="61"/>
                </a:cubicBezTo>
                <a:cubicBezTo>
                  <a:pt x="120" y="76"/>
                  <a:pt x="127" y="102"/>
                  <a:pt x="133" y="114"/>
                </a:cubicBezTo>
                <a:cubicBezTo>
                  <a:pt x="129" y="108"/>
                  <a:pt x="119" y="107"/>
                  <a:pt x="109" y="107"/>
                </a:cubicBezTo>
                <a:cubicBezTo>
                  <a:pt x="104" y="107"/>
                  <a:pt x="100" y="107"/>
                  <a:pt x="95" y="107"/>
                </a:cubicBezTo>
                <a:cubicBezTo>
                  <a:pt x="91" y="107"/>
                  <a:pt x="87" y="108"/>
                  <a:pt x="83" y="108"/>
                </a:cubicBezTo>
                <a:cubicBezTo>
                  <a:pt x="70" y="108"/>
                  <a:pt x="60" y="106"/>
                  <a:pt x="60" y="97"/>
                </a:cubicBezTo>
                <a:cubicBezTo>
                  <a:pt x="60" y="98"/>
                  <a:pt x="61" y="99"/>
                  <a:pt x="61" y="99"/>
                </a:cubicBezTo>
                <a:cubicBezTo>
                  <a:pt x="63" y="99"/>
                  <a:pt x="66" y="87"/>
                  <a:pt x="70" y="86"/>
                </a:cubicBezTo>
                <a:cubicBezTo>
                  <a:pt x="69" y="86"/>
                  <a:pt x="69" y="86"/>
                  <a:pt x="69" y="86"/>
                </a:cubicBezTo>
                <a:cubicBezTo>
                  <a:pt x="68" y="86"/>
                  <a:pt x="67" y="85"/>
                  <a:pt x="66" y="84"/>
                </a:cubicBezTo>
                <a:cubicBezTo>
                  <a:pt x="65" y="83"/>
                  <a:pt x="64" y="82"/>
                  <a:pt x="62" y="82"/>
                </a:cubicBezTo>
                <a:cubicBezTo>
                  <a:pt x="62" y="82"/>
                  <a:pt x="61" y="83"/>
                  <a:pt x="60" y="83"/>
                </a:cubicBezTo>
                <a:cubicBezTo>
                  <a:pt x="60" y="81"/>
                  <a:pt x="62" y="80"/>
                  <a:pt x="61" y="76"/>
                </a:cubicBezTo>
                <a:cubicBezTo>
                  <a:pt x="59" y="77"/>
                  <a:pt x="58" y="77"/>
                  <a:pt x="56" y="77"/>
                </a:cubicBezTo>
                <a:cubicBezTo>
                  <a:pt x="52" y="77"/>
                  <a:pt x="51" y="73"/>
                  <a:pt x="46" y="71"/>
                </a:cubicBezTo>
                <a:cubicBezTo>
                  <a:pt x="47" y="77"/>
                  <a:pt x="46" y="82"/>
                  <a:pt x="41" y="82"/>
                </a:cubicBezTo>
                <a:cubicBezTo>
                  <a:pt x="40" y="82"/>
                  <a:pt x="39" y="82"/>
                  <a:pt x="37" y="81"/>
                </a:cubicBezTo>
                <a:cubicBezTo>
                  <a:pt x="40" y="90"/>
                  <a:pt x="31" y="88"/>
                  <a:pt x="32" y="97"/>
                </a:cubicBezTo>
                <a:cubicBezTo>
                  <a:pt x="33" y="102"/>
                  <a:pt x="43" y="97"/>
                  <a:pt x="41" y="105"/>
                </a:cubicBezTo>
                <a:cubicBezTo>
                  <a:pt x="41" y="105"/>
                  <a:pt x="41" y="105"/>
                  <a:pt x="41" y="105"/>
                </a:cubicBezTo>
                <a:cubicBezTo>
                  <a:pt x="46" y="105"/>
                  <a:pt x="47" y="102"/>
                  <a:pt x="51" y="100"/>
                </a:cubicBezTo>
                <a:cubicBezTo>
                  <a:pt x="50" y="108"/>
                  <a:pt x="59" y="105"/>
                  <a:pt x="58" y="114"/>
                </a:cubicBezTo>
                <a:cubicBezTo>
                  <a:pt x="42" y="115"/>
                  <a:pt x="39" y="130"/>
                  <a:pt x="34" y="143"/>
                </a:cubicBezTo>
                <a:cubicBezTo>
                  <a:pt x="35" y="134"/>
                  <a:pt x="30" y="132"/>
                  <a:pt x="30" y="124"/>
                </a:cubicBezTo>
                <a:cubicBezTo>
                  <a:pt x="29" y="125"/>
                  <a:pt x="27" y="125"/>
                  <a:pt x="26" y="125"/>
                </a:cubicBezTo>
                <a:cubicBezTo>
                  <a:pt x="23" y="125"/>
                  <a:pt x="20" y="123"/>
                  <a:pt x="15" y="122"/>
                </a:cubicBezTo>
                <a:cubicBezTo>
                  <a:pt x="12" y="129"/>
                  <a:pt x="20" y="134"/>
                  <a:pt x="17" y="136"/>
                </a:cubicBezTo>
                <a:cubicBezTo>
                  <a:pt x="14" y="135"/>
                  <a:pt x="13" y="135"/>
                  <a:pt x="11" y="135"/>
                </a:cubicBezTo>
                <a:cubicBezTo>
                  <a:pt x="7" y="135"/>
                  <a:pt x="5" y="137"/>
                  <a:pt x="0" y="138"/>
                </a:cubicBezTo>
                <a:cubicBezTo>
                  <a:pt x="0" y="152"/>
                  <a:pt x="21" y="148"/>
                  <a:pt x="13" y="165"/>
                </a:cubicBezTo>
                <a:cubicBezTo>
                  <a:pt x="14" y="165"/>
                  <a:pt x="15" y="165"/>
                  <a:pt x="16" y="165"/>
                </a:cubicBezTo>
                <a:cubicBezTo>
                  <a:pt x="17" y="165"/>
                  <a:pt x="18" y="165"/>
                  <a:pt x="20" y="165"/>
                </a:cubicBezTo>
                <a:cubicBezTo>
                  <a:pt x="21" y="165"/>
                  <a:pt x="23" y="165"/>
                  <a:pt x="24" y="165"/>
                </a:cubicBezTo>
                <a:cubicBezTo>
                  <a:pt x="26" y="165"/>
                  <a:pt x="28" y="165"/>
                  <a:pt x="29" y="167"/>
                </a:cubicBezTo>
                <a:cubicBezTo>
                  <a:pt x="24" y="172"/>
                  <a:pt x="29" y="179"/>
                  <a:pt x="29" y="186"/>
                </a:cubicBezTo>
                <a:cubicBezTo>
                  <a:pt x="34" y="181"/>
                  <a:pt x="39" y="176"/>
                  <a:pt x="42" y="168"/>
                </a:cubicBezTo>
                <a:cubicBezTo>
                  <a:pt x="42" y="174"/>
                  <a:pt x="47" y="175"/>
                  <a:pt x="53" y="175"/>
                </a:cubicBezTo>
                <a:cubicBezTo>
                  <a:pt x="54" y="168"/>
                  <a:pt x="51" y="166"/>
                  <a:pt x="51" y="160"/>
                </a:cubicBezTo>
                <a:cubicBezTo>
                  <a:pt x="52" y="160"/>
                  <a:pt x="53" y="160"/>
                  <a:pt x="54" y="160"/>
                </a:cubicBezTo>
                <a:cubicBezTo>
                  <a:pt x="59" y="160"/>
                  <a:pt x="62" y="158"/>
                  <a:pt x="66" y="158"/>
                </a:cubicBezTo>
                <a:cubicBezTo>
                  <a:pt x="69" y="149"/>
                  <a:pt x="60" y="150"/>
                  <a:pt x="58" y="145"/>
                </a:cubicBezTo>
                <a:cubicBezTo>
                  <a:pt x="58" y="145"/>
                  <a:pt x="58" y="145"/>
                  <a:pt x="58" y="145"/>
                </a:cubicBezTo>
                <a:cubicBezTo>
                  <a:pt x="62" y="145"/>
                  <a:pt x="60" y="140"/>
                  <a:pt x="63" y="139"/>
                </a:cubicBezTo>
                <a:cubicBezTo>
                  <a:pt x="75" y="142"/>
                  <a:pt x="74" y="139"/>
                  <a:pt x="82" y="143"/>
                </a:cubicBezTo>
                <a:cubicBezTo>
                  <a:pt x="84" y="134"/>
                  <a:pt x="86" y="138"/>
                  <a:pt x="85" y="122"/>
                </a:cubicBezTo>
                <a:cubicBezTo>
                  <a:pt x="83" y="122"/>
                  <a:pt x="82" y="122"/>
                  <a:pt x="80" y="122"/>
                </a:cubicBezTo>
                <a:cubicBezTo>
                  <a:pt x="80" y="122"/>
                  <a:pt x="79" y="122"/>
                  <a:pt x="79" y="122"/>
                </a:cubicBezTo>
                <a:cubicBezTo>
                  <a:pt x="78" y="122"/>
                  <a:pt x="78" y="122"/>
                  <a:pt x="77" y="122"/>
                </a:cubicBezTo>
                <a:cubicBezTo>
                  <a:pt x="76" y="122"/>
                  <a:pt x="75" y="122"/>
                  <a:pt x="73" y="121"/>
                </a:cubicBezTo>
                <a:cubicBezTo>
                  <a:pt x="73" y="117"/>
                  <a:pt x="74" y="115"/>
                  <a:pt x="77" y="114"/>
                </a:cubicBezTo>
                <a:cubicBezTo>
                  <a:pt x="83" y="113"/>
                  <a:pt x="89" y="111"/>
                  <a:pt x="94" y="111"/>
                </a:cubicBezTo>
                <a:cubicBezTo>
                  <a:pt x="99" y="111"/>
                  <a:pt x="103" y="112"/>
                  <a:pt x="107" y="115"/>
                </a:cubicBezTo>
                <a:cubicBezTo>
                  <a:pt x="105" y="116"/>
                  <a:pt x="106" y="118"/>
                  <a:pt x="106" y="121"/>
                </a:cubicBezTo>
                <a:cubicBezTo>
                  <a:pt x="103" y="118"/>
                  <a:pt x="100" y="117"/>
                  <a:pt x="96" y="117"/>
                </a:cubicBezTo>
                <a:cubicBezTo>
                  <a:pt x="95" y="117"/>
                  <a:pt x="93" y="117"/>
                  <a:pt x="92" y="117"/>
                </a:cubicBezTo>
                <a:cubicBezTo>
                  <a:pt x="91" y="126"/>
                  <a:pt x="99" y="134"/>
                  <a:pt x="90" y="138"/>
                </a:cubicBezTo>
                <a:cubicBezTo>
                  <a:pt x="93" y="142"/>
                  <a:pt x="99" y="143"/>
                  <a:pt x="102" y="146"/>
                </a:cubicBezTo>
                <a:cubicBezTo>
                  <a:pt x="98" y="148"/>
                  <a:pt x="94" y="152"/>
                  <a:pt x="94" y="158"/>
                </a:cubicBezTo>
                <a:cubicBezTo>
                  <a:pt x="95" y="159"/>
                  <a:pt x="96" y="160"/>
                  <a:pt x="98" y="160"/>
                </a:cubicBezTo>
                <a:cubicBezTo>
                  <a:pt x="102" y="160"/>
                  <a:pt x="106" y="153"/>
                  <a:pt x="109" y="151"/>
                </a:cubicBezTo>
                <a:cubicBezTo>
                  <a:pt x="107" y="159"/>
                  <a:pt x="113" y="159"/>
                  <a:pt x="116" y="162"/>
                </a:cubicBezTo>
                <a:cubicBezTo>
                  <a:pt x="121" y="154"/>
                  <a:pt x="118" y="147"/>
                  <a:pt x="116" y="139"/>
                </a:cubicBezTo>
                <a:cubicBezTo>
                  <a:pt x="124" y="131"/>
                  <a:pt x="132" y="128"/>
                  <a:pt x="140" y="128"/>
                </a:cubicBezTo>
                <a:cubicBezTo>
                  <a:pt x="143" y="128"/>
                  <a:pt x="148" y="129"/>
                  <a:pt x="152" y="130"/>
                </a:cubicBezTo>
                <a:cubicBezTo>
                  <a:pt x="178" y="143"/>
                  <a:pt x="213" y="163"/>
                  <a:pt x="246" y="163"/>
                </a:cubicBezTo>
                <a:cubicBezTo>
                  <a:pt x="250" y="163"/>
                  <a:pt x="255" y="163"/>
                  <a:pt x="260" y="162"/>
                </a:cubicBezTo>
                <a:cubicBezTo>
                  <a:pt x="267" y="178"/>
                  <a:pt x="281" y="187"/>
                  <a:pt x="290" y="201"/>
                </a:cubicBezTo>
                <a:cubicBezTo>
                  <a:pt x="283" y="198"/>
                  <a:pt x="276" y="197"/>
                  <a:pt x="270" y="197"/>
                </a:cubicBezTo>
                <a:cubicBezTo>
                  <a:pt x="246" y="197"/>
                  <a:pt x="229" y="215"/>
                  <a:pt x="213" y="225"/>
                </a:cubicBezTo>
                <a:cubicBezTo>
                  <a:pt x="214" y="222"/>
                  <a:pt x="211" y="221"/>
                  <a:pt x="210" y="220"/>
                </a:cubicBezTo>
                <a:cubicBezTo>
                  <a:pt x="219" y="212"/>
                  <a:pt x="223" y="200"/>
                  <a:pt x="222" y="182"/>
                </a:cubicBezTo>
                <a:cubicBezTo>
                  <a:pt x="221" y="182"/>
                  <a:pt x="221" y="182"/>
                  <a:pt x="221" y="182"/>
                </a:cubicBezTo>
                <a:cubicBezTo>
                  <a:pt x="219" y="182"/>
                  <a:pt x="219" y="183"/>
                  <a:pt x="218" y="185"/>
                </a:cubicBezTo>
                <a:cubicBezTo>
                  <a:pt x="218" y="186"/>
                  <a:pt x="217" y="187"/>
                  <a:pt x="216" y="187"/>
                </a:cubicBezTo>
                <a:cubicBezTo>
                  <a:pt x="215" y="187"/>
                  <a:pt x="215" y="187"/>
                  <a:pt x="215" y="187"/>
                </a:cubicBezTo>
                <a:cubicBezTo>
                  <a:pt x="213" y="177"/>
                  <a:pt x="207" y="170"/>
                  <a:pt x="200" y="165"/>
                </a:cubicBezTo>
                <a:cubicBezTo>
                  <a:pt x="196" y="175"/>
                  <a:pt x="192" y="185"/>
                  <a:pt x="191" y="198"/>
                </a:cubicBezTo>
                <a:cubicBezTo>
                  <a:pt x="186" y="181"/>
                  <a:pt x="171" y="178"/>
                  <a:pt x="155" y="175"/>
                </a:cubicBezTo>
                <a:cubicBezTo>
                  <a:pt x="157" y="190"/>
                  <a:pt x="157" y="195"/>
                  <a:pt x="164" y="204"/>
                </a:cubicBezTo>
                <a:cubicBezTo>
                  <a:pt x="163" y="204"/>
                  <a:pt x="163" y="204"/>
                  <a:pt x="162" y="204"/>
                </a:cubicBezTo>
                <a:cubicBezTo>
                  <a:pt x="162" y="204"/>
                  <a:pt x="162" y="204"/>
                  <a:pt x="162" y="204"/>
                </a:cubicBezTo>
                <a:cubicBezTo>
                  <a:pt x="161" y="204"/>
                  <a:pt x="161" y="204"/>
                  <a:pt x="161" y="204"/>
                </a:cubicBezTo>
                <a:cubicBezTo>
                  <a:pt x="159" y="204"/>
                  <a:pt x="157" y="205"/>
                  <a:pt x="157" y="206"/>
                </a:cubicBezTo>
                <a:cubicBezTo>
                  <a:pt x="162" y="209"/>
                  <a:pt x="162" y="217"/>
                  <a:pt x="167" y="220"/>
                </a:cubicBezTo>
                <a:cubicBezTo>
                  <a:pt x="163" y="227"/>
                  <a:pt x="155" y="230"/>
                  <a:pt x="147" y="233"/>
                </a:cubicBezTo>
                <a:cubicBezTo>
                  <a:pt x="150" y="235"/>
                  <a:pt x="151" y="239"/>
                  <a:pt x="156" y="239"/>
                </a:cubicBezTo>
                <a:cubicBezTo>
                  <a:pt x="157" y="239"/>
                  <a:pt x="158" y="239"/>
                  <a:pt x="159" y="239"/>
                </a:cubicBezTo>
                <a:cubicBezTo>
                  <a:pt x="155" y="250"/>
                  <a:pt x="175" y="250"/>
                  <a:pt x="184" y="254"/>
                </a:cubicBezTo>
                <a:cubicBezTo>
                  <a:pt x="161" y="257"/>
                  <a:pt x="159" y="275"/>
                  <a:pt x="150" y="290"/>
                </a:cubicBezTo>
                <a:cubicBezTo>
                  <a:pt x="151" y="291"/>
                  <a:pt x="153" y="291"/>
                  <a:pt x="154" y="291"/>
                </a:cubicBezTo>
                <a:cubicBezTo>
                  <a:pt x="159" y="291"/>
                  <a:pt x="165" y="287"/>
                  <a:pt x="167" y="283"/>
                </a:cubicBezTo>
                <a:cubicBezTo>
                  <a:pt x="167" y="288"/>
                  <a:pt x="171" y="287"/>
                  <a:pt x="174" y="288"/>
                </a:cubicBezTo>
                <a:cubicBezTo>
                  <a:pt x="182" y="282"/>
                  <a:pt x="189" y="276"/>
                  <a:pt x="193" y="266"/>
                </a:cubicBezTo>
                <a:cubicBezTo>
                  <a:pt x="191" y="285"/>
                  <a:pt x="197" y="295"/>
                  <a:pt x="207" y="302"/>
                </a:cubicBezTo>
                <a:cubicBezTo>
                  <a:pt x="208" y="296"/>
                  <a:pt x="208" y="290"/>
                  <a:pt x="214" y="290"/>
                </a:cubicBezTo>
                <a:cubicBezTo>
                  <a:pt x="215" y="290"/>
                  <a:pt x="215" y="290"/>
                  <a:pt x="215" y="290"/>
                </a:cubicBezTo>
                <a:cubicBezTo>
                  <a:pt x="215" y="283"/>
                  <a:pt x="215" y="276"/>
                  <a:pt x="217" y="274"/>
                </a:cubicBezTo>
                <a:cubicBezTo>
                  <a:pt x="219" y="274"/>
                  <a:pt x="219" y="273"/>
                  <a:pt x="220" y="273"/>
                </a:cubicBezTo>
                <a:cubicBezTo>
                  <a:pt x="223" y="275"/>
                  <a:pt x="227" y="279"/>
                  <a:pt x="230" y="279"/>
                </a:cubicBezTo>
                <a:cubicBezTo>
                  <a:pt x="232" y="279"/>
                  <a:pt x="233" y="278"/>
                  <a:pt x="234" y="276"/>
                </a:cubicBezTo>
                <a:cubicBezTo>
                  <a:pt x="235" y="279"/>
                  <a:pt x="238" y="283"/>
                  <a:pt x="241" y="283"/>
                </a:cubicBezTo>
                <a:cubicBezTo>
                  <a:pt x="242" y="283"/>
                  <a:pt x="243" y="282"/>
                  <a:pt x="244" y="280"/>
                </a:cubicBezTo>
                <a:cubicBezTo>
                  <a:pt x="249" y="289"/>
                  <a:pt x="257" y="295"/>
                  <a:pt x="266" y="298"/>
                </a:cubicBezTo>
                <a:cubicBezTo>
                  <a:pt x="247" y="303"/>
                  <a:pt x="237" y="310"/>
                  <a:pt x="232" y="326"/>
                </a:cubicBezTo>
                <a:cubicBezTo>
                  <a:pt x="233" y="326"/>
                  <a:pt x="233" y="326"/>
                  <a:pt x="233" y="326"/>
                </a:cubicBezTo>
                <a:cubicBezTo>
                  <a:pt x="235" y="326"/>
                  <a:pt x="237" y="326"/>
                  <a:pt x="239" y="326"/>
                </a:cubicBezTo>
                <a:cubicBezTo>
                  <a:pt x="241" y="325"/>
                  <a:pt x="242" y="325"/>
                  <a:pt x="244" y="325"/>
                </a:cubicBezTo>
                <a:cubicBezTo>
                  <a:pt x="247" y="325"/>
                  <a:pt x="249" y="326"/>
                  <a:pt x="251" y="329"/>
                </a:cubicBezTo>
                <a:cubicBezTo>
                  <a:pt x="260" y="324"/>
                  <a:pt x="264" y="322"/>
                  <a:pt x="273" y="316"/>
                </a:cubicBezTo>
                <a:cubicBezTo>
                  <a:pt x="270" y="326"/>
                  <a:pt x="272" y="342"/>
                  <a:pt x="278" y="348"/>
                </a:cubicBezTo>
                <a:cubicBezTo>
                  <a:pt x="283" y="339"/>
                  <a:pt x="291" y="335"/>
                  <a:pt x="294" y="324"/>
                </a:cubicBezTo>
                <a:cubicBezTo>
                  <a:pt x="295" y="324"/>
                  <a:pt x="295" y="324"/>
                  <a:pt x="296" y="324"/>
                </a:cubicBezTo>
                <a:cubicBezTo>
                  <a:pt x="303" y="324"/>
                  <a:pt x="300" y="333"/>
                  <a:pt x="306" y="334"/>
                </a:cubicBezTo>
                <a:cubicBezTo>
                  <a:pt x="306" y="332"/>
                  <a:pt x="308" y="332"/>
                  <a:pt x="309" y="331"/>
                </a:cubicBezTo>
                <a:cubicBezTo>
                  <a:pt x="308" y="341"/>
                  <a:pt x="323" y="337"/>
                  <a:pt x="325" y="345"/>
                </a:cubicBezTo>
                <a:cubicBezTo>
                  <a:pt x="335" y="333"/>
                  <a:pt x="323" y="318"/>
                  <a:pt x="321" y="310"/>
                </a:cubicBezTo>
                <a:cubicBezTo>
                  <a:pt x="325" y="312"/>
                  <a:pt x="329" y="315"/>
                  <a:pt x="332" y="315"/>
                </a:cubicBezTo>
                <a:cubicBezTo>
                  <a:pt x="334" y="315"/>
                  <a:pt x="336" y="314"/>
                  <a:pt x="338" y="312"/>
                </a:cubicBezTo>
                <a:cubicBezTo>
                  <a:pt x="343" y="318"/>
                  <a:pt x="356" y="323"/>
                  <a:pt x="350" y="333"/>
                </a:cubicBezTo>
                <a:cubicBezTo>
                  <a:pt x="354" y="333"/>
                  <a:pt x="356" y="335"/>
                  <a:pt x="359" y="335"/>
                </a:cubicBezTo>
                <a:cubicBezTo>
                  <a:pt x="360" y="335"/>
                  <a:pt x="361" y="335"/>
                  <a:pt x="362" y="334"/>
                </a:cubicBezTo>
                <a:cubicBezTo>
                  <a:pt x="358" y="339"/>
                  <a:pt x="363" y="342"/>
                  <a:pt x="362" y="348"/>
                </a:cubicBezTo>
                <a:cubicBezTo>
                  <a:pt x="367" y="346"/>
                  <a:pt x="373" y="345"/>
                  <a:pt x="371" y="336"/>
                </a:cubicBezTo>
                <a:cubicBezTo>
                  <a:pt x="374" y="338"/>
                  <a:pt x="376" y="341"/>
                  <a:pt x="381" y="341"/>
                </a:cubicBezTo>
                <a:cubicBezTo>
                  <a:pt x="381" y="341"/>
                  <a:pt x="381" y="341"/>
                  <a:pt x="381" y="341"/>
                </a:cubicBezTo>
                <a:cubicBezTo>
                  <a:pt x="382" y="336"/>
                  <a:pt x="379" y="335"/>
                  <a:pt x="379" y="331"/>
                </a:cubicBezTo>
                <a:cubicBezTo>
                  <a:pt x="380" y="331"/>
                  <a:pt x="380" y="331"/>
                  <a:pt x="380" y="331"/>
                </a:cubicBezTo>
                <a:cubicBezTo>
                  <a:pt x="380" y="331"/>
                  <a:pt x="381" y="331"/>
                  <a:pt x="381" y="331"/>
                </a:cubicBezTo>
                <a:cubicBezTo>
                  <a:pt x="382" y="331"/>
                  <a:pt x="382" y="331"/>
                  <a:pt x="383" y="331"/>
                </a:cubicBezTo>
                <a:cubicBezTo>
                  <a:pt x="387" y="331"/>
                  <a:pt x="391" y="331"/>
                  <a:pt x="391" y="326"/>
                </a:cubicBezTo>
                <a:cubicBezTo>
                  <a:pt x="387" y="320"/>
                  <a:pt x="385" y="319"/>
                  <a:pt x="390" y="312"/>
                </a:cubicBezTo>
                <a:cubicBezTo>
                  <a:pt x="389" y="312"/>
                  <a:pt x="389" y="312"/>
                  <a:pt x="388" y="312"/>
                </a:cubicBezTo>
                <a:cubicBezTo>
                  <a:pt x="384" y="312"/>
                  <a:pt x="380" y="311"/>
                  <a:pt x="378" y="309"/>
                </a:cubicBezTo>
                <a:cubicBezTo>
                  <a:pt x="383" y="303"/>
                  <a:pt x="392" y="298"/>
                  <a:pt x="397" y="298"/>
                </a:cubicBezTo>
                <a:cubicBezTo>
                  <a:pt x="415" y="304"/>
                  <a:pt x="449" y="364"/>
                  <a:pt x="459" y="380"/>
                </a:cubicBezTo>
                <a:cubicBezTo>
                  <a:pt x="459" y="380"/>
                  <a:pt x="459" y="380"/>
                  <a:pt x="459" y="380"/>
                </a:cubicBezTo>
                <a:cubicBezTo>
                  <a:pt x="457" y="380"/>
                  <a:pt x="444" y="377"/>
                  <a:pt x="439" y="371"/>
                </a:cubicBezTo>
                <a:cubicBezTo>
                  <a:pt x="441" y="363"/>
                  <a:pt x="432" y="336"/>
                  <a:pt x="412" y="326"/>
                </a:cubicBezTo>
                <a:cubicBezTo>
                  <a:pt x="403" y="340"/>
                  <a:pt x="404" y="344"/>
                  <a:pt x="407" y="355"/>
                </a:cubicBezTo>
                <a:cubicBezTo>
                  <a:pt x="402" y="353"/>
                  <a:pt x="392" y="349"/>
                  <a:pt x="383" y="349"/>
                </a:cubicBezTo>
                <a:cubicBezTo>
                  <a:pt x="379" y="349"/>
                  <a:pt x="376" y="350"/>
                  <a:pt x="372" y="352"/>
                </a:cubicBezTo>
                <a:cubicBezTo>
                  <a:pt x="372" y="364"/>
                  <a:pt x="384" y="377"/>
                  <a:pt x="388" y="381"/>
                </a:cubicBezTo>
                <a:cubicBezTo>
                  <a:pt x="385" y="379"/>
                  <a:pt x="381" y="378"/>
                  <a:pt x="377" y="378"/>
                </a:cubicBezTo>
                <a:cubicBezTo>
                  <a:pt x="368" y="378"/>
                  <a:pt x="360" y="381"/>
                  <a:pt x="357" y="387"/>
                </a:cubicBezTo>
                <a:cubicBezTo>
                  <a:pt x="359" y="391"/>
                  <a:pt x="367" y="390"/>
                  <a:pt x="367" y="396"/>
                </a:cubicBezTo>
                <a:cubicBezTo>
                  <a:pt x="369" y="396"/>
                  <a:pt x="370" y="396"/>
                  <a:pt x="371" y="396"/>
                </a:cubicBezTo>
                <a:cubicBezTo>
                  <a:pt x="374" y="396"/>
                  <a:pt x="376" y="396"/>
                  <a:pt x="378" y="395"/>
                </a:cubicBezTo>
                <a:cubicBezTo>
                  <a:pt x="380" y="395"/>
                  <a:pt x="382" y="394"/>
                  <a:pt x="384" y="394"/>
                </a:cubicBezTo>
                <a:cubicBezTo>
                  <a:pt x="385" y="394"/>
                  <a:pt x="387" y="395"/>
                  <a:pt x="388" y="396"/>
                </a:cubicBezTo>
                <a:cubicBezTo>
                  <a:pt x="379" y="398"/>
                  <a:pt x="379" y="409"/>
                  <a:pt x="378" y="418"/>
                </a:cubicBezTo>
                <a:cubicBezTo>
                  <a:pt x="392" y="415"/>
                  <a:pt x="388" y="413"/>
                  <a:pt x="402" y="408"/>
                </a:cubicBezTo>
                <a:cubicBezTo>
                  <a:pt x="401" y="393"/>
                  <a:pt x="412" y="389"/>
                  <a:pt x="424" y="389"/>
                </a:cubicBezTo>
                <a:cubicBezTo>
                  <a:pt x="438" y="389"/>
                  <a:pt x="454" y="394"/>
                  <a:pt x="461" y="398"/>
                </a:cubicBezTo>
                <a:cubicBezTo>
                  <a:pt x="490" y="481"/>
                  <a:pt x="505" y="578"/>
                  <a:pt x="566" y="629"/>
                </a:cubicBezTo>
                <a:cubicBezTo>
                  <a:pt x="557" y="659"/>
                  <a:pt x="554" y="695"/>
                  <a:pt x="552" y="731"/>
                </a:cubicBezTo>
                <a:cubicBezTo>
                  <a:pt x="533" y="682"/>
                  <a:pt x="497" y="649"/>
                  <a:pt x="429" y="649"/>
                </a:cubicBezTo>
                <a:cubicBezTo>
                  <a:pt x="425" y="649"/>
                  <a:pt x="421" y="649"/>
                  <a:pt x="417" y="649"/>
                </a:cubicBezTo>
                <a:cubicBezTo>
                  <a:pt x="410" y="623"/>
                  <a:pt x="451" y="630"/>
                  <a:pt x="467" y="620"/>
                </a:cubicBezTo>
                <a:cubicBezTo>
                  <a:pt x="467" y="617"/>
                  <a:pt x="465" y="616"/>
                  <a:pt x="465" y="613"/>
                </a:cubicBezTo>
                <a:cubicBezTo>
                  <a:pt x="476" y="612"/>
                  <a:pt x="485" y="608"/>
                  <a:pt x="487" y="598"/>
                </a:cubicBezTo>
                <a:cubicBezTo>
                  <a:pt x="480" y="596"/>
                  <a:pt x="470" y="597"/>
                  <a:pt x="465" y="594"/>
                </a:cubicBezTo>
                <a:cubicBezTo>
                  <a:pt x="475" y="593"/>
                  <a:pt x="478" y="584"/>
                  <a:pt x="482" y="576"/>
                </a:cubicBezTo>
                <a:cubicBezTo>
                  <a:pt x="480" y="575"/>
                  <a:pt x="478" y="574"/>
                  <a:pt x="477" y="572"/>
                </a:cubicBezTo>
                <a:cubicBezTo>
                  <a:pt x="481" y="565"/>
                  <a:pt x="486" y="559"/>
                  <a:pt x="487" y="548"/>
                </a:cubicBezTo>
                <a:cubicBezTo>
                  <a:pt x="486" y="548"/>
                  <a:pt x="486" y="548"/>
                  <a:pt x="485" y="548"/>
                </a:cubicBezTo>
                <a:cubicBezTo>
                  <a:pt x="473" y="548"/>
                  <a:pt x="467" y="554"/>
                  <a:pt x="461" y="560"/>
                </a:cubicBezTo>
                <a:cubicBezTo>
                  <a:pt x="462" y="556"/>
                  <a:pt x="461" y="553"/>
                  <a:pt x="457" y="553"/>
                </a:cubicBezTo>
                <a:cubicBezTo>
                  <a:pt x="456" y="553"/>
                  <a:pt x="456" y="553"/>
                  <a:pt x="456" y="553"/>
                </a:cubicBezTo>
                <a:cubicBezTo>
                  <a:pt x="439" y="566"/>
                  <a:pt x="423" y="583"/>
                  <a:pt x="415" y="610"/>
                </a:cubicBezTo>
                <a:cubicBezTo>
                  <a:pt x="417" y="582"/>
                  <a:pt x="434" y="569"/>
                  <a:pt x="432" y="538"/>
                </a:cubicBezTo>
                <a:cubicBezTo>
                  <a:pt x="432" y="538"/>
                  <a:pt x="431" y="538"/>
                  <a:pt x="431" y="538"/>
                </a:cubicBezTo>
                <a:cubicBezTo>
                  <a:pt x="430" y="538"/>
                  <a:pt x="430" y="538"/>
                  <a:pt x="430" y="538"/>
                </a:cubicBezTo>
                <a:cubicBezTo>
                  <a:pt x="429" y="538"/>
                  <a:pt x="429" y="538"/>
                  <a:pt x="429" y="538"/>
                </a:cubicBezTo>
                <a:cubicBezTo>
                  <a:pt x="428" y="538"/>
                  <a:pt x="426" y="538"/>
                  <a:pt x="426" y="536"/>
                </a:cubicBezTo>
                <a:cubicBezTo>
                  <a:pt x="429" y="532"/>
                  <a:pt x="429" y="524"/>
                  <a:pt x="429" y="516"/>
                </a:cubicBezTo>
                <a:cubicBezTo>
                  <a:pt x="428" y="516"/>
                  <a:pt x="428" y="515"/>
                  <a:pt x="427" y="515"/>
                </a:cubicBezTo>
                <a:cubicBezTo>
                  <a:pt x="421" y="515"/>
                  <a:pt x="421" y="521"/>
                  <a:pt x="417" y="522"/>
                </a:cubicBezTo>
                <a:cubicBezTo>
                  <a:pt x="418" y="509"/>
                  <a:pt x="416" y="498"/>
                  <a:pt x="407" y="495"/>
                </a:cubicBezTo>
                <a:cubicBezTo>
                  <a:pt x="401" y="503"/>
                  <a:pt x="395" y="510"/>
                  <a:pt x="393" y="522"/>
                </a:cubicBezTo>
                <a:cubicBezTo>
                  <a:pt x="390" y="522"/>
                  <a:pt x="391" y="517"/>
                  <a:pt x="388" y="517"/>
                </a:cubicBezTo>
                <a:cubicBezTo>
                  <a:pt x="387" y="517"/>
                  <a:pt x="387" y="517"/>
                  <a:pt x="386" y="517"/>
                </a:cubicBezTo>
                <a:cubicBezTo>
                  <a:pt x="386" y="518"/>
                  <a:pt x="385" y="519"/>
                  <a:pt x="384" y="519"/>
                </a:cubicBezTo>
                <a:cubicBezTo>
                  <a:pt x="383" y="519"/>
                  <a:pt x="383" y="519"/>
                  <a:pt x="383" y="519"/>
                </a:cubicBezTo>
                <a:cubicBezTo>
                  <a:pt x="383" y="530"/>
                  <a:pt x="384" y="541"/>
                  <a:pt x="379" y="548"/>
                </a:cubicBezTo>
                <a:cubicBezTo>
                  <a:pt x="378" y="542"/>
                  <a:pt x="376" y="537"/>
                  <a:pt x="371" y="534"/>
                </a:cubicBezTo>
                <a:cubicBezTo>
                  <a:pt x="364" y="541"/>
                  <a:pt x="370" y="553"/>
                  <a:pt x="362" y="557"/>
                </a:cubicBezTo>
                <a:cubicBezTo>
                  <a:pt x="362" y="563"/>
                  <a:pt x="369" y="570"/>
                  <a:pt x="366" y="574"/>
                </a:cubicBezTo>
                <a:cubicBezTo>
                  <a:pt x="365" y="570"/>
                  <a:pt x="362" y="569"/>
                  <a:pt x="359" y="569"/>
                </a:cubicBezTo>
                <a:cubicBezTo>
                  <a:pt x="355" y="569"/>
                  <a:pt x="351" y="571"/>
                  <a:pt x="350" y="574"/>
                </a:cubicBezTo>
                <a:cubicBezTo>
                  <a:pt x="350" y="569"/>
                  <a:pt x="348" y="567"/>
                  <a:pt x="343" y="567"/>
                </a:cubicBezTo>
                <a:cubicBezTo>
                  <a:pt x="343" y="571"/>
                  <a:pt x="340" y="572"/>
                  <a:pt x="338" y="576"/>
                </a:cubicBezTo>
                <a:cubicBezTo>
                  <a:pt x="339" y="562"/>
                  <a:pt x="325" y="563"/>
                  <a:pt x="318" y="557"/>
                </a:cubicBezTo>
                <a:cubicBezTo>
                  <a:pt x="315" y="597"/>
                  <a:pt x="324" y="628"/>
                  <a:pt x="347" y="646"/>
                </a:cubicBezTo>
                <a:cubicBezTo>
                  <a:pt x="326" y="633"/>
                  <a:pt x="310" y="622"/>
                  <a:pt x="283" y="622"/>
                </a:cubicBezTo>
                <a:cubicBezTo>
                  <a:pt x="278" y="622"/>
                  <a:pt x="273" y="623"/>
                  <a:pt x="268" y="623"/>
                </a:cubicBezTo>
                <a:cubicBezTo>
                  <a:pt x="268" y="628"/>
                  <a:pt x="277" y="631"/>
                  <a:pt x="273" y="634"/>
                </a:cubicBezTo>
                <a:cubicBezTo>
                  <a:pt x="261" y="635"/>
                  <a:pt x="247" y="634"/>
                  <a:pt x="239" y="639"/>
                </a:cubicBezTo>
                <a:cubicBezTo>
                  <a:pt x="247" y="649"/>
                  <a:pt x="263" y="650"/>
                  <a:pt x="275" y="656"/>
                </a:cubicBezTo>
                <a:cubicBezTo>
                  <a:pt x="270" y="657"/>
                  <a:pt x="268" y="661"/>
                  <a:pt x="266" y="664"/>
                </a:cubicBezTo>
                <a:cubicBezTo>
                  <a:pt x="275" y="669"/>
                  <a:pt x="284" y="670"/>
                  <a:pt x="294" y="670"/>
                </a:cubicBezTo>
                <a:cubicBezTo>
                  <a:pt x="311" y="670"/>
                  <a:pt x="329" y="665"/>
                  <a:pt x="343" y="664"/>
                </a:cubicBezTo>
                <a:cubicBezTo>
                  <a:pt x="311" y="670"/>
                  <a:pt x="296" y="701"/>
                  <a:pt x="296" y="733"/>
                </a:cubicBezTo>
                <a:cubicBezTo>
                  <a:pt x="304" y="728"/>
                  <a:pt x="314" y="725"/>
                  <a:pt x="321" y="719"/>
                </a:cubicBezTo>
                <a:cubicBezTo>
                  <a:pt x="321" y="726"/>
                  <a:pt x="321" y="726"/>
                  <a:pt x="321" y="726"/>
                </a:cubicBezTo>
                <a:cubicBezTo>
                  <a:pt x="334" y="724"/>
                  <a:pt x="339" y="715"/>
                  <a:pt x="347" y="709"/>
                </a:cubicBezTo>
                <a:cubicBezTo>
                  <a:pt x="348" y="712"/>
                  <a:pt x="351" y="712"/>
                  <a:pt x="354" y="712"/>
                </a:cubicBezTo>
                <a:cubicBezTo>
                  <a:pt x="355" y="712"/>
                  <a:pt x="357" y="712"/>
                  <a:pt x="358" y="712"/>
                </a:cubicBezTo>
                <a:cubicBezTo>
                  <a:pt x="359" y="712"/>
                  <a:pt x="359" y="712"/>
                  <a:pt x="360" y="712"/>
                </a:cubicBezTo>
                <a:cubicBezTo>
                  <a:pt x="361" y="712"/>
                  <a:pt x="362" y="712"/>
                  <a:pt x="362" y="712"/>
                </a:cubicBezTo>
                <a:cubicBezTo>
                  <a:pt x="355" y="720"/>
                  <a:pt x="359" y="728"/>
                  <a:pt x="359" y="741"/>
                </a:cubicBezTo>
                <a:cubicBezTo>
                  <a:pt x="359" y="741"/>
                  <a:pt x="359" y="741"/>
                  <a:pt x="359" y="741"/>
                </a:cubicBezTo>
                <a:cubicBezTo>
                  <a:pt x="362" y="741"/>
                  <a:pt x="364" y="740"/>
                  <a:pt x="365" y="738"/>
                </a:cubicBezTo>
                <a:cubicBezTo>
                  <a:pt x="366" y="736"/>
                  <a:pt x="367" y="735"/>
                  <a:pt x="370" y="735"/>
                </a:cubicBezTo>
                <a:cubicBezTo>
                  <a:pt x="371" y="735"/>
                  <a:pt x="371" y="735"/>
                  <a:pt x="371" y="735"/>
                </a:cubicBezTo>
                <a:cubicBezTo>
                  <a:pt x="370" y="744"/>
                  <a:pt x="363" y="751"/>
                  <a:pt x="367" y="760"/>
                </a:cubicBezTo>
                <a:cubicBezTo>
                  <a:pt x="368" y="760"/>
                  <a:pt x="368" y="760"/>
                  <a:pt x="368" y="760"/>
                </a:cubicBezTo>
                <a:cubicBezTo>
                  <a:pt x="370" y="760"/>
                  <a:pt x="371" y="759"/>
                  <a:pt x="372" y="758"/>
                </a:cubicBezTo>
                <a:cubicBezTo>
                  <a:pt x="373" y="757"/>
                  <a:pt x="374" y="755"/>
                  <a:pt x="375" y="755"/>
                </a:cubicBezTo>
                <a:cubicBezTo>
                  <a:pt x="375" y="755"/>
                  <a:pt x="375" y="756"/>
                  <a:pt x="376" y="757"/>
                </a:cubicBezTo>
                <a:cubicBezTo>
                  <a:pt x="374" y="763"/>
                  <a:pt x="376" y="773"/>
                  <a:pt x="379" y="779"/>
                </a:cubicBezTo>
                <a:cubicBezTo>
                  <a:pt x="380" y="779"/>
                  <a:pt x="381" y="779"/>
                  <a:pt x="382" y="779"/>
                </a:cubicBezTo>
                <a:cubicBezTo>
                  <a:pt x="392" y="779"/>
                  <a:pt x="390" y="767"/>
                  <a:pt x="395" y="762"/>
                </a:cubicBezTo>
                <a:cubicBezTo>
                  <a:pt x="396" y="764"/>
                  <a:pt x="396" y="767"/>
                  <a:pt x="400" y="767"/>
                </a:cubicBezTo>
                <a:cubicBezTo>
                  <a:pt x="400" y="767"/>
                  <a:pt x="401" y="767"/>
                  <a:pt x="402" y="767"/>
                </a:cubicBezTo>
                <a:cubicBezTo>
                  <a:pt x="412" y="747"/>
                  <a:pt x="407" y="721"/>
                  <a:pt x="408" y="697"/>
                </a:cubicBezTo>
                <a:cubicBezTo>
                  <a:pt x="414" y="744"/>
                  <a:pt x="455" y="742"/>
                  <a:pt x="453" y="782"/>
                </a:cubicBezTo>
                <a:cubicBezTo>
                  <a:pt x="449" y="786"/>
                  <a:pt x="446" y="791"/>
                  <a:pt x="439" y="791"/>
                </a:cubicBezTo>
                <a:cubicBezTo>
                  <a:pt x="445" y="799"/>
                  <a:pt x="452" y="806"/>
                  <a:pt x="463" y="808"/>
                </a:cubicBezTo>
                <a:cubicBezTo>
                  <a:pt x="445" y="812"/>
                  <a:pt x="442" y="831"/>
                  <a:pt x="438" y="849"/>
                </a:cubicBezTo>
                <a:cubicBezTo>
                  <a:pt x="438" y="844"/>
                  <a:pt x="434" y="840"/>
                  <a:pt x="429" y="840"/>
                </a:cubicBezTo>
                <a:cubicBezTo>
                  <a:pt x="427" y="840"/>
                  <a:pt x="425" y="841"/>
                  <a:pt x="424" y="842"/>
                </a:cubicBezTo>
                <a:cubicBezTo>
                  <a:pt x="422" y="840"/>
                  <a:pt x="422" y="836"/>
                  <a:pt x="420" y="834"/>
                </a:cubicBezTo>
                <a:cubicBezTo>
                  <a:pt x="420" y="834"/>
                  <a:pt x="420" y="834"/>
                  <a:pt x="419" y="834"/>
                </a:cubicBezTo>
                <a:cubicBezTo>
                  <a:pt x="417" y="834"/>
                  <a:pt x="416" y="835"/>
                  <a:pt x="415" y="837"/>
                </a:cubicBezTo>
                <a:cubicBezTo>
                  <a:pt x="415" y="839"/>
                  <a:pt x="414" y="841"/>
                  <a:pt x="411" y="841"/>
                </a:cubicBezTo>
                <a:cubicBezTo>
                  <a:pt x="411" y="841"/>
                  <a:pt x="411" y="841"/>
                  <a:pt x="410" y="841"/>
                </a:cubicBezTo>
                <a:cubicBezTo>
                  <a:pt x="412" y="825"/>
                  <a:pt x="405" y="818"/>
                  <a:pt x="396" y="813"/>
                </a:cubicBezTo>
                <a:cubicBezTo>
                  <a:pt x="390" y="819"/>
                  <a:pt x="393" y="834"/>
                  <a:pt x="388" y="842"/>
                </a:cubicBezTo>
                <a:cubicBezTo>
                  <a:pt x="388" y="840"/>
                  <a:pt x="387" y="839"/>
                  <a:pt x="385" y="839"/>
                </a:cubicBezTo>
                <a:cubicBezTo>
                  <a:pt x="384" y="839"/>
                  <a:pt x="383" y="839"/>
                  <a:pt x="383" y="839"/>
                </a:cubicBezTo>
                <a:cubicBezTo>
                  <a:pt x="374" y="871"/>
                  <a:pt x="379" y="901"/>
                  <a:pt x="400" y="919"/>
                </a:cubicBezTo>
                <a:cubicBezTo>
                  <a:pt x="381" y="904"/>
                  <a:pt x="368" y="884"/>
                  <a:pt x="352" y="866"/>
                </a:cubicBezTo>
                <a:cubicBezTo>
                  <a:pt x="350" y="867"/>
                  <a:pt x="349" y="868"/>
                  <a:pt x="347" y="868"/>
                </a:cubicBezTo>
                <a:cubicBezTo>
                  <a:pt x="339" y="868"/>
                  <a:pt x="329" y="859"/>
                  <a:pt x="320" y="858"/>
                </a:cubicBezTo>
                <a:cubicBezTo>
                  <a:pt x="317" y="863"/>
                  <a:pt x="325" y="866"/>
                  <a:pt x="321" y="868"/>
                </a:cubicBezTo>
                <a:cubicBezTo>
                  <a:pt x="309" y="866"/>
                  <a:pt x="299" y="861"/>
                  <a:pt x="289" y="858"/>
                </a:cubicBezTo>
                <a:cubicBezTo>
                  <a:pt x="286" y="874"/>
                  <a:pt x="306" y="881"/>
                  <a:pt x="314" y="892"/>
                </a:cubicBezTo>
                <a:cubicBezTo>
                  <a:pt x="313" y="892"/>
                  <a:pt x="313" y="892"/>
                  <a:pt x="312" y="892"/>
                </a:cubicBezTo>
                <a:cubicBezTo>
                  <a:pt x="310" y="892"/>
                  <a:pt x="309" y="892"/>
                  <a:pt x="308" y="893"/>
                </a:cubicBezTo>
                <a:cubicBezTo>
                  <a:pt x="307" y="893"/>
                  <a:pt x="306" y="894"/>
                  <a:pt x="304" y="894"/>
                </a:cubicBezTo>
                <a:cubicBezTo>
                  <a:pt x="304" y="894"/>
                  <a:pt x="304" y="894"/>
                  <a:pt x="304" y="894"/>
                </a:cubicBezTo>
                <a:cubicBezTo>
                  <a:pt x="304" y="905"/>
                  <a:pt x="315" y="906"/>
                  <a:pt x="323" y="909"/>
                </a:cubicBezTo>
                <a:cubicBezTo>
                  <a:pt x="320" y="912"/>
                  <a:pt x="323" y="913"/>
                  <a:pt x="323" y="918"/>
                </a:cubicBezTo>
                <a:cubicBezTo>
                  <a:pt x="342" y="921"/>
                  <a:pt x="364" y="922"/>
                  <a:pt x="381" y="928"/>
                </a:cubicBezTo>
                <a:cubicBezTo>
                  <a:pt x="377" y="927"/>
                  <a:pt x="374" y="927"/>
                  <a:pt x="371" y="927"/>
                </a:cubicBezTo>
                <a:cubicBezTo>
                  <a:pt x="349" y="927"/>
                  <a:pt x="336" y="936"/>
                  <a:pt x="321" y="943"/>
                </a:cubicBezTo>
                <a:cubicBezTo>
                  <a:pt x="320" y="959"/>
                  <a:pt x="303" y="959"/>
                  <a:pt x="302" y="976"/>
                </a:cubicBezTo>
                <a:cubicBezTo>
                  <a:pt x="308" y="976"/>
                  <a:pt x="314" y="977"/>
                  <a:pt x="319" y="977"/>
                </a:cubicBezTo>
                <a:cubicBezTo>
                  <a:pt x="324" y="977"/>
                  <a:pt x="329" y="976"/>
                  <a:pt x="333" y="972"/>
                </a:cubicBezTo>
                <a:cubicBezTo>
                  <a:pt x="334" y="978"/>
                  <a:pt x="330" y="977"/>
                  <a:pt x="331" y="983"/>
                </a:cubicBezTo>
                <a:cubicBezTo>
                  <a:pt x="346" y="979"/>
                  <a:pt x="356" y="981"/>
                  <a:pt x="364" y="972"/>
                </a:cubicBezTo>
                <a:cubicBezTo>
                  <a:pt x="361" y="984"/>
                  <a:pt x="372" y="981"/>
                  <a:pt x="378" y="984"/>
                </a:cubicBezTo>
                <a:cubicBezTo>
                  <a:pt x="365" y="987"/>
                  <a:pt x="364" y="1000"/>
                  <a:pt x="361" y="1012"/>
                </a:cubicBezTo>
                <a:cubicBezTo>
                  <a:pt x="361" y="1012"/>
                  <a:pt x="362" y="1012"/>
                  <a:pt x="363" y="1012"/>
                </a:cubicBezTo>
                <a:cubicBezTo>
                  <a:pt x="365" y="1012"/>
                  <a:pt x="367" y="1011"/>
                  <a:pt x="368" y="1010"/>
                </a:cubicBezTo>
                <a:cubicBezTo>
                  <a:pt x="370" y="1010"/>
                  <a:pt x="372" y="1009"/>
                  <a:pt x="373" y="1009"/>
                </a:cubicBezTo>
                <a:cubicBezTo>
                  <a:pt x="373" y="1009"/>
                  <a:pt x="374" y="1009"/>
                  <a:pt x="374" y="1010"/>
                </a:cubicBezTo>
                <a:cubicBezTo>
                  <a:pt x="372" y="1020"/>
                  <a:pt x="362" y="1021"/>
                  <a:pt x="362" y="1034"/>
                </a:cubicBezTo>
                <a:cubicBezTo>
                  <a:pt x="363" y="1034"/>
                  <a:pt x="363" y="1034"/>
                  <a:pt x="364" y="1034"/>
                </a:cubicBezTo>
                <a:cubicBezTo>
                  <a:pt x="365" y="1034"/>
                  <a:pt x="366" y="1034"/>
                  <a:pt x="367" y="1033"/>
                </a:cubicBezTo>
                <a:cubicBezTo>
                  <a:pt x="368" y="1033"/>
                  <a:pt x="369" y="1032"/>
                  <a:pt x="369" y="1032"/>
                </a:cubicBezTo>
                <a:cubicBezTo>
                  <a:pt x="370" y="1032"/>
                  <a:pt x="370" y="1033"/>
                  <a:pt x="371" y="1034"/>
                </a:cubicBezTo>
                <a:cubicBezTo>
                  <a:pt x="364" y="1037"/>
                  <a:pt x="366" y="1048"/>
                  <a:pt x="366" y="1058"/>
                </a:cubicBezTo>
                <a:cubicBezTo>
                  <a:pt x="366" y="1058"/>
                  <a:pt x="367" y="1058"/>
                  <a:pt x="368" y="1058"/>
                </a:cubicBezTo>
                <a:cubicBezTo>
                  <a:pt x="379" y="1058"/>
                  <a:pt x="383" y="1050"/>
                  <a:pt x="388" y="1044"/>
                </a:cubicBezTo>
                <a:cubicBezTo>
                  <a:pt x="388" y="1049"/>
                  <a:pt x="387" y="1054"/>
                  <a:pt x="391" y="1054"/>
                </a:cubicBezTo>
                <a:cubicBezTo>
                  <a:pt x="395" y="1048"/>
                  <a:pt x="399" y="1043"/>
                  <a:pt x="403" y="1037"/>
                </a:cubicBezTo>
                <a:cubicBezTo>
                  <a:pt x="404" y="1039"/>
                  <a:pt x="405" y="1040"/>
                  <a:pt x="407" y="1041"/>
                </a:cubicBezTo>
                <a:cubicBezTo>
                  <a:pt x="419" y="1026"/>
                  <a:pt x="418" y="998"/>
                  <a:pt x="429" y="983"/>
                </a:cubicBezTo>
                <a:cubicBezTo>
                  <a:pt x="421" y="1005"/>
                  <a:pt x="421" y="1022"/>
                  <a:pt x="431" y="1041"/>
                </a:cubicBezTo>
                <a:cubicBezTo>
                  <a:pt x="431" y="1041"/>
                  <a:pt x="432" y="1041"/>
                  <a:pt x="432" y="1041"/>
                </a:cubicBezTo>
                <a:cubicBezTo>
                  <a:pt x="439" y="1041"/>
                  <a:pt x="439" y="1051"/>
                  <a:pt x="444" y="1056"/>
                </a:cubicBezTo>
                <a:cubicBezTo>
                  <a:pt x="437" y="1061"/>
                  <a:pt x="435" y="1073"/>
                  <a:pt x="439" y="1080"/>
                </a:cubicBezTo>
                <a:cubicBezTo>
                  <a:pt x="437" y="1080"/>
                  <a:pt x="437" y="1078"/>
                  <a:pt x="435" y="1078"/>
                </a:cubicBezTo>
                <a:cubicBezTo>
                  <a:pt x="434" y="1078"/>
                  <a:pt x="434" y="1078"/>
                  <a:pt x="434" y="1078"/>
                </a:cubicBezTo>
                <a:cubicBezTo>
                  <a:pt x="435" y="1086"/>
                  <a:pt x="435" y="1084"/>
                  <a:pt x="436" y="1092"/>
                </a:cubicBezTo>
                <a:cubicBezTo>
                  <a:pt x="433" y="1094"/>
                  <a:pt x="429" y="1095"/>
                  <a:pt x="426" y="1095"/>
                </a:cubicBezTo>
                <a:cubicBezTo>
                  <a:pt x="424" y="1095"/>
                  <a:pt x="421" y="1094"/>
                  <a:pt x="419" y="1094"/>
                </a:cubicBezTo>
                <a:cubicBezTo>
                  <a:pt x="420" y="1107"/>
                  <a:pt x="429" y="1114"/>
                  <a:pt x="436" y="1121"/>
                </a:cubicBezTo>
                <a:cubicBezTo>
                  <a:pt x="434" y="1121"/>
                  <a:pt x="433" y="1121"/>
                  <a:pt x="431" y="1121"/>
                </a:cubicBezTo>
                <a:cubicBezTo>
                  <a:pt x="420" y="1121"/>
                  <a:pt x="408" y="1125"/>
                  <a:pt x="414" y="1130"/>
                </a:cubicBezTo>
                <a:cubicBezTo>
                  <a:pt x="410" y="1132"/>
                  <a:pt x="405" y="1133"/>
                  <a:pt x="403" y="1138"/>
                </a:cubicBezTo>
                <a:cubicBezTo>
                  <a:pt x="409" y="1140"/>
                  <a:pt x="416" y="1141"/>
                  <a:pt x="423" y="1141"/>
                </a:cubicBezTo>
                <a:cubicBezTo>
                  <a:pt x="428" y="1141"/>
                  <a:pt x="434" y="1140"/>
                  <a:pt x="438" y="1138"/>
                </a:cubicBezTo>
                <a:cubicBezTo>
                  <a:pt x="434" y="1145"/>
                  <a:pt x="433" y="1158"/>
                  <a:pt x="439" y="1164"/>
                </a:cubicBezTo>
                <a:cubicBezTo>
                  <a:pt x="446" y="1158"/>
                  <a:pt x="450" y="1150"/>
                  <a:pt x="460" y="1147"/>
                </a:cubicBezTo>
                <a:cubicBezTo>
                  <a:pt x="462" y="1158"/>
                  <a:pt x="470" y="1163"/>
                  <a:pt x="479" y="1167"/>
                </a:cubicBezTo>
                <a:cubicBezTo>
                  <a:pt x="483" y="1160"/>
                  <a:pt x="480" y="1148"/>
                  <a:pt x="482" y="1142"/>
                </a:cubicBezTo>
                <a:cubicBezTo>
                  <a:pt x="491" y="1147"/>
                  <a:pt x="489" y="1143"/>
                  <a:pt x="497" y="1147"/>
                </a:cubicBezTo>
                <a:cubicBezTo>
                  <a:pt x="499" y="1136"/>
                  <a:pt x="489" y="1133"/>
                  <a:pt x="496" y="1126"/>
                </a:cubicBezTo>
                <a:cubicBezTo>
                  <a:pt x="491" y="1123"/>
                  <a:pt x="481" y="1124"/>
                  <a:pt x="475" y="1121"/>
                </a:cubicBezTo>
                <a:cubicBezTo>
                  <a:pt x="488" y="1117"/>
                  <a:pt x="499" y="1115"/>
                  <a:pt x="508" y="1115"/>
                </a:cubicBezTo>
                <a:cubicBezTo>
                  <a:pt x="567" y="1115"/>
                  <a:pt x="530" y="1206"/>
                  <a:pt x="504" y="1278"/>
                </a:cubicBezTo>
                <a:cubicBezTo>
                  <a:pt x="500" y="1274"/>
                  <a:pt x="486" y="1275"/>
                  <a:pt x="491" y="1266"/>
                </a:cubicBezTo>
                <a:cubicBezTo>
                  <a:pt x="478" y="1266"/>
                  <a:pt x="470" y="1262"/>
                  <a:pt x="460" y="1260"/>
                </a:cubicBezTo>
                <a:cubicBezTo>
                  <a:pt x="455" y="1264"/>
                  <a:pt x="442" y="1267"/>
                  <a:pt x="435" y="1267"/>
                </a:cubicBezTo>
                <a:cubicBezTo>
                  <a:pt x="434" y="1267"/>
                  <a:pt x="433" y="1267"/>
                  <a:pt x="432" y="1266"/>
                </a:cubicBezTo>
                <a:cubicBezTo>
                  <a:pt x="462" y="1258"/>
                  <a:pt x="486" y="1247"/>
                  <a:pt x="501" y="1227"/>
                </a:cubicBezTo>
                <a:cubicBezTo>
                  <a:pt x="498" y="1226"/>
                  <a:pt x="492" y="1227"/>
                  <a:pt x="491" y="1224"/>
                </a:cubicBezTo>
                <a:cubicBezTo>
                  <a:pt x="498" y="1220"/>
                  <a:pt x="502" y="1214"/>
                  <a:pt x="504" y="1205"/>
                </a:cubicBezTo>
                <a:cubicBezTo>
                  <a:pt x="504" y="1205"/>
                  <a:pt x="503" y="1205"/>
                  <a:pt x="503" y="1205"/>
                </a:cubicBezTo>
                <a:cubicBezTo>
                  <a:pt x="501" y="1205"/>
                  <a:pt x="501" y="1204"/>
                  <a:pt x="501" y="1203"/>
                </a:cubicBezTo>
                <a:cubicBezTo>
                  <a:pt x="501" y="1202"/>
                  <a:pt x="500" y="1201"/>
                  <a:pt x="499" y="1201"/>
                </a:cubicBezTo>
                <a:cubicBezTo>
                  <a:pt x="499" y="1201"/>
                  <a:pt x="498" y="1201"/>
                  <a:pt x="497" y="1201"/>
                </a:cubicBezTo>
                <a:cubicBezTo>
                  <a:pt x="492" y="1205"/>
                  <a:pt x="483" y="1206"/>
                  <a:pt x="477" y="1210"/>
                </a:cubicBezTo>
                <a:cubicBezTo>
                  <a:pt x="478" y="1208"/>
                  <a:pt x="479" y="1205"/>
                  <a:pt x="479" y="1201"/>
                </a:cubicBezTo>
                <a:cubicBezTo>
                  <a:pt x="468" y="1202"/>
                  <a:pt x="462" y="1214"/>
                  <a:pt x="455" y="1214"/>
                </a:cubicBezTo>
                <a:cubicBezTo>
                  <a:pt x="454" y="1214"/>
                  <a:pt x="454" y="1214"/>
                  <a:pt x="453" y="1213"/>
                </a:cubicBezTo>
                <a:cubicBezTo>
                  <a:pt x="457" y="1211"/>
                  <a:pt x="459" y="1207"/>
                  <a:pt x="458" y="1200"/>
                </a:cubicBezTo>
                <a:cubicBezTo>
                  <a:pt x="457" y="1200"/>
                  <a:pt x="457" y="1200"/>
                  <a:pt x="457" y="1200"/>
                </a:cubicBezTo>
                <a:cubicBezTo>
                  <a:pt x="453" y="1200"/>
                  <a:pt x="451" y="1202"/>
                  <a:pt x="449" y="1204"/>
                </a:cubicBezTo>
                <a:cubicBezTo>
                  <a:pt x="447" y="1206"/>
                  <a:pt x="446" y="1208"/>
                  <a:pt x="443" y="1208"/>
                </a:cubicBezTo>
                <a:cubicBezTo>
                  <a:pt x="441" y="1208"/>
                  <a:pt x="440" y="1208"/>
                  <a:pt x="438" y="1207"/>
                </a:cubicBezTo>
                <a:cubicBezTo>
                  <a:pt x="437" y="1212"/>
                  <a:pt x="432" y="1214"/>
                  <a:pt x="431" y="1219"/>
                </a:cubicBezTo>
                <a:cubicBezTo>
                  <a:pt x="430" y="1208"/>
                  <a:pt x="424" y="1203"/>
                  <a:pt x="417" y="1198"/>
                </a:cubicBezTo>
                <a:cubicBezTo>
                  <a:pt x="421" y="1195"/>
                  <a:pt x="418" y="1183"/>
                  <a:pt x="417" y="1179"/>
                </a:cubicBezTo>
                <a:cubicBezTo>
                  <a:pt x="416" y="1179"/>
                  <a:pt x="416" y="1179"/>
                  <a:pt x="415" y="1179"/>
                </a:cubicBezTo>
                <a:cubicBezTo>
                  <a:pt x="405" y="1179"/>
                  <a:pt x="405" y="1190"/>
                  <a:pt x="400" y="1195"/>
                </a:cubicBezTo>
                <a:cubicBezTo>
                  <a:pt x="400" y="1193"/>
                  <a:pt x="399" y="1191"/>
                  <a:pt x="397" y="1191"/>
                </a:cubicBezTo>
                <a:cubicBezTo>
                  <a:pt x="397" y="1191"/>
                  <a:pt x="397" y="1191"/>
                  <a:pt x="396" y="1191"/>
                </a:cubicBezTo>
                <a:cubicBezTo>
                  <a:pt x="392" y="1194"/>
                  <a:pt x="392" y="1202"/>
                  <a:pt x="385" y="1202"/>
                </a:cubicBezTo>
                <a:cubicBezTo>
                  <a:pt x="384" y="1202"/>
                  <a:pt x="384" y="1202"/>
                  <a:pt x="383" y="1201"/>
                </a:cubicBezTo>
                <a:cubicBezTo>
                  <a:pt x="380" y="1213"/>
                  <a:pt x="375" y="1224"/>
                  <a:pt x="374" y="1237"/>
                </a:cubicBezTo>
                <a:cubicBezTo>
                  <a:pt x="370" y="1213"/>
                  <a:pt x="364" y="1190"/>
                  <a:pt x="345" y="1179"/>
                </a:cubicBezTo>
                <a:cubicBezTo>
                  <a:pt x="345" y="1182"/>
                  <a:pt x="346" y="1186"/>
                  <a:pt x="343" y="1186"/>
                </a:cubicBezTo>
                <a:cubicBezTo>
                  <a:pt x="335" y="1182"/>
                  <a:pt x="334" y="1170"/>
                  <a:pt x="323" y="1169"/>
                </a:cubicBezTo>
                <a:cubicBezTo>
                  <a:pt x="318" y="1181"/>
                  <a:pt x="327" y="1192"/>
                  <a:pt x="331" y="1200"/>
                </a:cubicBezTo>
                <a:cubicBezTo>
                  <a:pt x="330" y="1199"/>
                  <a:pt x="328" y="1198"/>
                  <a:pt x="325" y="1198"/>
                </a:cubicBezTo>
                <a:cubicBezTo>
                  <a:pt x="322" y="1198"/>
                  <a:pt x="320" y="1199"/>
                  <a:pt x="320" y="1201"/>
                </a:cubicBezTo>
                <a:cubicBezTo>
                  <a:pt x="322" y="1211"/>
                  <a:pt x="332" y="1211"/>
                  <a:pt x="328" y="1222"/>
                </a:cubicBezTo>
                <a:cubicBezTo>
                  <a:pt x="335" y="1229"/>
                  <a:pt x="350" y="1237"/>
                  <a:pt x="352" y="1244"/>
                </a:cubicBezTo>
                <a:cubicBezTo>
                  <a:pt x="346" y="1241"/>
                  <a:pt x="338" y="1239"/>
                  <a:pt x="329" y="1239"/>
                </a:cubicBezTo>
                <a:cubicBezTo>
                  <a:pt x="313" y="1239"/>
                  <a:pt x="297" y="1245"/>
                  <a:pt x="290" y="1253"/>
                </a:cubicBezTo>
                <a:cubicBezTo>
                  <a:pt x="297" y="1256"/>
                  <a:pt x="303" y="1261"/>
                  <a:pt x="311" y="1263"/>
                </a:cubicBezTo>
                <a:cubicBezTo>
                  <a:pt x="310" y="1267"/>
                  <a:pt x="306" y="1266"/>
                  <a:pt x="309" y="1270"/>
                </a:cubicBezTo>
                <a:cubicBezTo>
                  <a:pt x="310" y="1270"/>
                  <a:pt x="310" y="1270"/>
                  <a:pt x="311" y="1270"/>
                </a:cubicBezTo>
                <a:cubicBezTo>
                  <a:pt x="314" y="1270"/>
                  <a:pt x="317" y="1271"/>
                  <a:pt x="320" y="1272"/>
                </a:cubicBezTo>
                <a:cubicBezTo>
                  <a:pt x="322" y="1273"/>
                  <a:pt x="325" y="1273"/>
                  <a:pt x="329" y="1273"/>
                </a:cubicBezTo>
                <a:cubicBezTo>
                  <a:pt x="330" y="1273"/>
                  <a:pt x="331" y="1273"/>
                  <a:pt x="331" y="1273"/>
                </a:cubicBezTo>
                <a:cubicBezTo>
                  <a:pt x="330" y="1279"/>
                  <a:pt x="333" y="1282"/>
                  <a:pt x="335" y="1285"/>
                </a:cubicBezTo>
                <a:cubicBezTo>
                  <a:pt x="327" y="1288"/>
                  <a:pt x="322" y="1293"/>
                  <a:pt x="318" y="1299"/>
                </a:cubicBezTo>
                <a:cubicBezTo>
                  <a:pt x="318" y="1301"/>
                  <a:pt x="319" y="1301"/>
                  <a:pt x="320" y="1301"/>
                </a:cubicBezTo>
                <a:cubicBezTo>
                  <a:pt x="321" y="1301"/>
                  <a:pt x="322" y="1301"/>
                  <a:pt x="323" y="1301"/>
                </a:cubicBezTo>
                <a:cubicBezTo>
                  <a:pt x="324" y="1301"/>
                  <a:pt x="325" y="1300"/>
                  <a:pt x="326" y="1300"/>
                </a:cubicBezTo>
                <a:cubicBezTo>
                  <a:pt x="327" y="1300"/>
                  <a:pt x="328" y="1301"/>
                  <a:pt x="328" y="1302"/>
                </a:cubicBezTo>
                <a:cubicBezTo>
                  <a:pt x="321" y="1305"/>
                  <a:pt x="315" y="1310"/>
                  <a:pt x="309" y="1314"/>
                </a:cubicBezTo>
                <a:cubicBezTo>
                  <a:pt x="311" y="1316"/>
                  <a:pt x="316" y="1315"/>
                  <a:pt x="314" y="1319"/>
                </a:cubicBezTo>
                <a:cubicBezTo>
                  <a:pt x="306" y="1321"/>
                  <a:pt x="305" y="1329"/>
                  <a:pt x="302" y="1335"/>
                </a:cubicBezTo>
                <a:cubicBezTo>
                  <a:pt x="303" y="1335"/>
                  <a:pt x="304" y="1335"/>
                  <a:pt x="305" y="1335"/>
                </a:cubicBezTo>
                <a:cubicBezTo>
                  <a:pt x="306" y="1335"/>
                  <a:pt x="308" y="1335"/>
                  <a:pt x="309" y="1335"/>
                </a:cubicBezTo>
                <a:cubicBezTo>
                  <a:pt x="311" y="1335"/>
                  <a:pt x="312" y="1335"/>
                  <a:pt x="313" y="1335"/>
                </a:cubicBezTo>
                <a:cubicBezTo>
                  <a:pt x="317" y="1335"/>
                  <a:pt x="319" y="1335"/>
                  <a:pt x="321" y="1333"/>
                </a:cubicBezTo>
                <a:cubicBezTo>
                  <a:pt x="321" y="1337"/>
                  <a:pt x="318" y="1339"/>
                  <a:pt x="323" y="1340"/>
                </a:cubicBezTo>
                <a:cubicBezTo>
                  <a:pt x="341" y="1338"/>
                  <a:pt x="357" y="1320"/>
                  <a:pt x="367" y="1311"/>
                </a:cubicBezTo>
                <a:cubicBezTo>
                  <a:pt x="357" y="1321"/>
                  <a:pt x="357" y="1337"/>
                  <a:pt x="352" y="1345"/>
                </a:cubicBezTo>
                <a:cubicBezTo>
                  <a:pt x="353" y="1348"/>
                  <a:pt x="357" y="1348"/>
                  <a:pt x="359" y="1350"/>
                </a:cubicBezTo>
                <a:cubicBezTo>
                  <a:pt x="356" y="1352"/>
                  <a:pt x="356" y="1366"/>
                  <a:pt x="360" y="1366"/>
                </a:cubicBezTo>
                <a:cubicBezTo>
                  <a:pt x="361" y="1366"/>
                  <a:pt x="361" y="1366"/>
                  <a:pt x="361" y="1366"/>
                </a:cubicBezTo>
                <a:cubicBezTo>
                  <a:pt x="364" y="1361"/>
                  <a:pt x="367" y="1353"/>
                  <a:pt x="373" y="1353"/>
                </a:cubicBezTo>
                <a:cubicBezTo>
                  <a:pt x="374" y="1353"/>
                  <a:pt x="375" y="1353"/>
                  <a:pt x="376" y="1354"/>
                </a:cubicBezTo>
                <a:cubicBezTo>
                  <a:pt x="380" y="1351"/>
                  <a:pt x="378" y="1342"/>
                  <a:pt x="381" y="1338"/>
                </a:cubicBezTo>
                <a:cubicBezTo>
                  <a:pt x="384" y="1343"/>
                  <a:pt x="385" y="1349"/>
                  <a:pt x="391" y="1350"/>
                </a:cubicBezTo>
                <a:cubicBezTo>
                  <a:pt x="400" y="1332"/>
                  <a:pt x="386" y="1309"/>
                  <a:pt x="395" y="1294"/>
                </a:cubicBezTo>
                <a:cubicBezTo>
                  <a:pt x="455" y="1352"/>
                  <a:pt x="421" y="1419"/>
                  <a:pt x="369" y="1468"/>
                </a:cubicBezTo>
                <a:cubicBezTo>
                  <a:pt x="337" y="1499"/>
                  <a:pt x="306" y="1536"/>
                  <a:pt x="272" y="1545"/>
                </a:cubicBezTo>
                <a:cubicBezTo>
                  <a:pt x="276" y="1541"/>
                  <a:pt x="270" y="1538"/>
                  <a:pt x="272" y="1532"/>
                </a:cubicBezTo>
                <a:cubicBezTo>
                  <a:pt x="271" y="1531"/>
                  <a:pt x="270" y="1531"/>
                  <a:pt x="269" y="1531"/>
                </a:cubicBezTo>
                <a:cubicBezTo>
                  <a:pt x="267" y="1531"/>
                  <a:pt x="267" y="1534"/>
                  <a:pt x="265" y="1535"/>
                </a:cubicBezTo>
                <a:cubicBezTo>
                  <a:pt x="269" y="1524"/>
                  <a:pt x="261" y="1523"/>
                  <a:pt x="260" y="1513"/>
                </a:cubicBezTo>
                <a:cubicBezTo>
                  <a:pt x="247" y="1515"/>
                  <a:pt x="243" y="1533"/>
                  <a:pt x="244" y="1544"/>
                </a:cubicBezTo>
                <a:cubicBezTo>
                  <a:pt x="237" y="1539"/>
                  <a:pt x="233" y="1531"/>
                  <a:pt x="222" y="1530"/>
                </a:cubicBezTo>
                <a:cubicBezTo>
                  <a:pt x="222" y="1539"/>
                  <a:pt x="221" y="1548"/>
                  <a:pt x="227" y="1550"/>
                </a:cubicBezTo>
                <a:cubicBezTo>
                  <a:pt x="219" y="1550"/>
                  <a:pt x="219" y="1550"/>
                  <a:pt x="219" y="1550"/>
                </a:cubicBezTo>
                <a:cubicBezTo>
                  <a:pt x="224" y="1561"/>
                  <a:pt x="236" y="1565"/>
                  <a:pt x="246" y="1571"/>
                </a:cubicBezTo>
                <a:cubicBezTo>
                  <a:pt x="224" y="1573"/>
                  <a:pt x="194" y="1576"/>
                  <a:pt x="186" y="1597"/>
                </a:cubicBezTo>
                <a:cubicBezTo>
                  <a:pt x="186" y="1580"/>
                  <a:pt x="188" y="1573"/>
                  <a:pt x="186" y="1557"/>
                </a:cubicBezTo>
                <a:cubicBezTo>
                  <a:pt x="219" y="1549"/>
                  <a:pt x="224" y="1472"/>
                  <a:pt x="253" y="1472"/>
                </a:cubicBezTo>
                <a:cubicBezTo>
                  <a:pt x="259" y="1472"/>
                  <a:pt x="266" y="1475"/>
                  <a:pt x="275" y="1484"/>
                </a:cubicBezTo>
                <a:cubicBezTo>
                  <a:pt x="274" y="1474"/>
                  <a:pt x="282" y="1474"/>
                  <a:pt x="285" y="1470"/>
                </a:cubicBezTo>
                <a:cubicBezTo>
                  <a:pt x="281" y="1469"/>
                  <a:pt x="278" y="1467"/>
                  <a:pt x="275" y="1465"/>
                </a:cubicBezTo>
                <a:cubicBezTo>
                  <a:pt x="276" y="1463"/>
                  <a:pt x="277" y="1460"/>
                  <a:pt x="277" y="1456"/>
                </a:cubicBezTo>
                <a:cubicBezTo>
                  <a:pt x="276" y="1456"/>
                  <a:pt x="276" y="1456"/>
                  <a:pt x="276" y="1456"/>
                </a:cubicBezTo>
                <a:cubicBezTo>
                  <a:pt x="268" y="1456"/>
                  <a:pt x="270" y="1446"/>
                  <a:pt x="265" y="1443"/>
                </a:cubicBezTo>
                <a:cubicBezTo>
                  <a:pt x="262" y="1446"/>
                  <a:pt x="261" y="1450"/>
                  <a:pt x="258" y="1453"/>
                </a:cubicBezTo>
                <a:cubicBezTo>
                  <a:pt x="254" y="1445"/>
                  <a:pt x="265" y="1437"/>
                  <a:pt x="274" y="1437"/>
                </a:cubicBezTo>
                <a:cubicBezTo>
                  <a:pt x="276" y="1437"/>
                  <a:pt x="277" y="1437"/>
                  <a:pt x="278" y="1438"/>
                </a:cubicBezTo>
                <a:cubicBezTo>
                  <a:pt x="273" y="1443"/>
                  <a:pt x="276" y="1455"/>
                  <a:pt x="286" y="1455"/>
                </a:cubicBezTo>
                <a:cubicBezTo>
                  <a:pt x="286" y="1455"/>
                  <a:pt x="287" y="1455"/>
                  <a:pt x="287" y="1455"/>
                </a:cubicBezTo>
                <a:cubicBezTo>
                  <a:pt x="290" y="1449"/>
                  <a:pt x="291" y="1443"/>
                  <a:pt x="299" y="1443"/>
                </a:cubicBezTo>
                <a:cubicBezTo>
                  <a:pt x="299" y="1444"/>
                  <a:pt x="300" y="1444"/>
                  <a:pt x="302" y="1444"/>
                </a:cubicBezTo>
                <a:cubicBezTo>
                  <a:pt x="302" y="1444"/>
                  <a:pt x="302" y="1444"/>
                  <a:pt x="302" y="1444"/>
                </a:cubicBezTo>
                <a:cubicBezTo>
                  <a:pt x="300" y="1447"/>
                  <a:pt x="301" y="1452"/>
                  <a:pt x="301" y="1456"/>
                </a:cubicBezTo>
                <a:cubicBezTo>
                  <a:pt x="307" y="1456"/>
                  <a:pt x="308" y="1451"/>
                  <a:pt x="314" y="1451"/>
                </a:cubicBezTo>
                <a:cubicBezTo>
                  <a:pt x="317" y="1454"/>
                  <a:pt x="316" y="1460"/>
                  <a:pt x="321" y="1460"/>
                </a:cubicBezTo>
                <a:cubicBezTo>
                  <a:pt x="321" y="1460"/>
                  <a:pt x="321" y="1460"/>
                  <a:pt x="321" y="1460"/>
                </a:cubicBezTo>
                <a:cubicBezTo>
                  <a:pt x="322" y="1457"/>
                  <a:pt x="322" y="1453"/>
                  <a:pt x="325" y="1451"/>
                </a:cubicBezTo>
                <a:cubicBezTo>
                  <a:pt x="326" y="1453"/>
                  <a:pt x="331" y="1455"/>
                  <a:pt x="335" y="1455"/>
                </a:cubicBezTo>
                <a:cubicBezTo>
                  <a:pt x="337" y="1455"/>
                  <a:pt x="339" y="1454"/>
                  <a:pt x="340" y="1453"/>
                </a:cubicBezTo>
                <a:cubicBezTo>
                  <a:pt x="335" y="1451"/>
                  <a:pt x="337" y="1443"/>
                  <a:pt x="331" y="1441"/>
                </a:cubicBezTo>
                <a:cubicBezTo>
                  <a:pt x="334" y="1439"/>
                  <a:pt x="338" y="1437"/>
                  <a:pt x="338" y="1432"/>
                </a:cubicBezTo>
                <a:cubicBezTo>
                  <a:pt x="329" y="1431"/>
                  <a:pt x="339" y="1417"/>
                  <a:pt x="333" y="1410"/>
                </a:cubicBezTo>
                <a:cubicBezTo>
                  <a:pt x="330" y="1413"/>
                  <a:pt x="324" y="1414"/>
                  <a:pt x="321" y="1417"/>
                </a:cubicBezTo>
                <a:cubicBezTo>
                  <a:pt x="321" y="1413"/>
                  <a:pt x="319" y="1410"/>
                  <a:pt x="316" y="1408"/>
                </a:cubicBezTo>
                <a:cubicBezTo>
                  <a:pt x="312" y="1412"/>
                  <a:pt x="305" y="1424"/>
                  <a:pt x="313" y="1428"/>
                </a:cubicBezTo>
                <a:cubicBezTo>
                  <a:pt x="307" y="1425"/>
                  <a:pt x="300" y="1422"/>
                  <a:pt x="292" y="1422"/>
                </a:cubicBezTo>
                <a:cubicBezTo>
                  <a:pt x="289" y="1422"/>
                  <a:pt x="285" y="1423"/>
                  <a:pt x="282" y="1424"/>
                </a:cubicBezTo>
                <a:cubicBezTo>
                  <a:pt x="282" y="1412"/>
                  <a:pt x="282" y="1412"/>
                  <a:pt x="282" y="1412"/>
                </a:cubicBezTo>
                <a:cubicBezTo>
                  <a:pt x="284" y="1413"/>
                  <a:pt x="286" y="1413"/>
                  <a:pt x="287" y="1413"/>
                </a:cubicBezTo>
                <a:cubicBezTo>
                  <a:pt x="288" y="1413"/>
                  <a:pt x="290" y="1413"/>
                  <a:pt x="292" y="1412"/>
                </a:cubicBezTo>
                <a:cubicBezTo>
                  <a:pt x="289" y="1406"/>
                  <a:pt x="293" y="1405"/>
                  <a:pt x="292" y="1398"/>
                </a:cubicBezTo>
                <a:cubicBezTo>
                  <a:pt x="279" y="1398"/>
                  <a:pt x="279" y="1395"/>
                  <a:pt x="268" y="1393"/>
                </a:cubicBezTo>
                <a:cubicBezTo>
                  <a:pt x="264" y="1404"/>
                  <a:pt x="269" y="1405"/>
                  <a:pt x="265" y="1414"/>
                </a:cubicBezTo>
                <a:cubicBezTo>
                  <a:pt x="270" y="1416"/>
                  <a:pt x="276" y="1417"/>
                  <a:pt x="278" y="1417"/>
                </a:cubicBezTo>
                <a:cubicBezTo>
                  <a:pt x="270" y="1438"/>
                  <a:pt x="247" y="1444"/>
                  <a:pt x="236" y="1463"/>
                </a:cubicBezTo>
                <a:cubicBezTo>
                  <a:pt x="239" y="1442"/>
                  <a:pt x="225" y="1438"/>
                  <a:pt x="217" y="1427"/>
                </a:cubicBezTo>
                <a:cubicBezTo>
                  <a:pt x="222" y="1428"/>
                  <a:pt x="227" y="1429"/>
                  <a:pt x="233" y="1429"/>
                </a:cubicBezTo>
                <a:cubicBezTo>
                  <a:pt x="234" y="1429"/>
                  <a:pt x="236" y="1429"/>
                  <a:pt x="237" y="1429"/>
                </a:cubicBezTo>
                <a:cubicBezTo>
                  <a:pt x="233" y="1421"/>
                  <a:pt x="248" y="1424"/>
                  <a:pt x="246" y="1414"/>
                </a:cubicBezTo>
                <a:cubicBezTo>
                  <a:pt x="245" y="1414"/>
                  <a:pt x="244" y="1414"/>
                  <a:pt x="244" y="1414"/>
                </a:cubicBezTo>
                <a:cubicBezTo>
                  <a:pt x="241" y="1414"/>
                  <a:pt x="240" y="1413"/>
                  <a:pt x="238" y="1413"/>
                </a:cubicBezTo>
                <a:cubicBezTo>
                  <a:pt x="236" y="1412"/>
                  <a:pt x="235" y="1412"/>
                  <a:pt x="233" y="1412"/>
                </a:cubicBezTo>
                <a:cubicBezTo>
                  <a:pt x="232" y="1412"/>
                  <a:pt x="230" y="1412"/>
                  <a:pt x="229" y="1414"/>
                </a:cubicBezTo>
                <a:cubicBezTo>
                  <a:pt x="235" y="1408"/>
                  <a:pt x="238" y="1395"/>
                  <a:pt x="232" y="1391"/>
                </a:cubicBezTo>
                <a:cubicBezTo>
                  <a:pt x="224" y="1397"/>
                  <a:pt x="218" y="1396"/>
                  <a:pt x="210" y="1402"/>
                </a:cubicBezTo>
                <a:cubicBezTo>
                  <a:pt x="208" y="1400"/>
                  <a:pt x="208" y="1395"/>
                  <a:pt x="204" y="1395"/>
                </a:cubicBezTo>
                <a:cubicBezTo>
                  <a:pt x="203" y="1395"/>
                  <a:pt x="203" y="1395"/>
                  <a:pt x="203" y="1395"/>
                </a:cubicBezTo>
                <a:cubicBezTo>
                  <a:pt x="199" y="1399"/>
                  <a:pt x="196" y="1406"/>
                  <a:pt x="195" y="1414"/>
                </a:cubicBezTo>
                <a:cubicBezTo>
                  <a:pt x="193" y="1407"/>
                  <a:pt x="187" y="1405"/>
                  <a:pt x="183" y="1402"/>
                </a:cubicBezTo>
                <a:cubicBezTo>
                  <a:pt x="181" y="1404"/>
                  <a:pt x="181" y="1404"/>
                  <a:pt x="180" y="1404"/>
                </a:cubicBezTo>
                <a:cubicBezTo>
                  <a:pt x="180" y="1404"/>
                  <a:pt x="180" y="1403"/>
                  <a:pt x="179" y="1403"/>
                </a:cubicBezTo>
                <a:cubicBezTo>
                  <a:pt x="178" y="1402"/>
                  <a:pt x="177" y="1402"/>
                  <a:pt x="176" y="1402"/>
                </a:cubicBezTo>
                <a:cubicBezTo>
                  <a:pt x="175" y="1402"/>
                  <a:pt x="175" y="1402"/>
                  <a:pt x="174" y="1402"/>
                </a:cubicBezTo>
                <a:cubicBezTo>
                  <a:pt x="177" y="1411"/>
                  <a:pt x="179" y="1419"/>
                  <a:pt x="188" y="1422"/>
                </a:cubicBezTo>
                <a:cubicBezTo>
                  <a:pt x="181" y="1424"/>
                  <a:pt x="174" y="1425"/>
                  <a:pt x="174" y="1434"/>
                </a:cubicBezTo>
                <a:cubicBezTo>
                  <a:pt x="179" y="1436"/>
                  <a:pt x="186" y="1435"/>
                  <a:pt x="190" y="1438"/>
                </a:cubicBezTo>
                <a:cubicBezTo>
                  <a:pt x="187" y="1442"/>
                  <a:pt x="188" y="1449"/>
                  <a:pt x="188" y="1456"/>
                </a:cubicBezTo>
                <a:cubicBezTo>
                  <a:pt x="195" y="1455"/>
                  <a:pt x="201" y="1453"/>
                  <a:pt x="203" y="1446"/>
                </a:cubicBezTo>
                <a:cubicBezTo>
                  <a:pt x="208" y="1458"/>
                  <a:pt x="204" y="1468"/>
                  <a:pt x="195" y="1473"/>
                </a:cubicBezTo>
                <a:cubicBezTo>
                  <a:pt x="190" y="1471"/>
                  <a:pt x="187" y="1467"/>
                  <a:pt x="181" y="1467"/>
                </a:cubicBezTo>
                <a:cubicBezTo>
                  <a:pt x="177" y="1471"/>
                  <a:pt x="183" y="1479"/>
                  <a:pt x="177" y="1479"/>
                </a:cubicBezTo>
                <a:cubicBezTo>
                  <a:pt x="177" y="1479"/>
                  <a:pt x="175" y="1479"/>
                  <a:pt x="174" y="1479"/>
                </a:cubicBezTo>
                <a:cubicBezTo>
                  <a:pt x="173" y="1487"/>
                  <a:pt x="179" y="1488"/>
                  <a:pt x="184" y="1491"/>
                </a:cubicBezTo>
                <a:cubicBezTo>
                  <a:pt x="178" y="1494"/>
                  <a:pt x="175" y="1500"/>
                  <a:pt x="171" y="1506"/>
                </a:cubicBezTo>
                <a:cubicBezTo>
                  <a:pt x="164" y="1491"/>
                  <a:pt x="150" y="1483"/>
                  <a:pt x="130" y="1482"/>
                </a:cubicBezTo>
                <a:cubicBezTo>
                  <a:pt x="137" y="1479"/>
                  <a:pt x="145" y="1478"/>
                  <a:pt x="148" y="1472"/>
                </a:cubicBezTo>
                <a:cubicBezTo>
                  <a:pt x="144" y="1467"/>
                  <a:pt x="147" y="1464"/>
                  <a:pt x="147" y="1455"/>
                </a:cubicBezTo>
                <a:cubicBezTo>
                  <a:pt x="140" y="1456"/>
                  <a:pt x="134" y="1458"/>
                  <a:pt x="131" y="1463"/>
                </a:cubicBezTo>
                <a:cubicBezTo>
                  <a:pt x="132" y="1452"/>
                  <a:pt x="132" y="1441"/>
                  <a:pt x="121" y="1441"/>
                </a:cubicBezTo>
                <a:cubicBezTo>
                  <a:pt x="121" y="1441"/>
                  <a:pt x="121" y="1441"/>
                  <a:pt x="121" y="1441"/>
                </a:cubicBezTo>
                <a:cubicBezTo>
                  <a:pt x="118" y="1448"/>
                  <a:pt x="113" y="1454"/>
                  <a:pt x="111" y="1463"/>
                </a:cubicBezTo>
                <a:cubicBezTo>
                  <a:pt x="110" y="1464"/>
                  <a:pt x="109" y="1464"/>
                  <a:pt x="108" y="1464"/>
                </a:cubicBezTo>
                <a:cubicBezTo>
                  <a:pt x="103" y="1464"/>
                  <a:pt x="103" y="1460"/>
                  <a:pt x="99" y="1460"/>
                </a:cubicBezTo>
                <a:cubicBezTo>
                  <a:pt x="97" y="1469"/>
                  <a:pt x="103" y="1479"/>
                  <a:pt x="101" y="1482"/>
                </a:cubicBezTo>
                <a:cubicBezTo>
                  <a:pt x="98" y="1480"/>
                  <a:pt x="96" y="1480"/>
                  <a:pt x="94" y="1480"/>
                </a:cubicBezTo>
                <a:cubicBezTo>
                  <a:pt x="91" y="1480"/>
                  <a:pt x="89" y="1481"/>
                  <a:pt x="86" y="1482"/>
                </a:cubicBezTo>
                <a:cubicBezTo>
                  <a:pt x="83" y="1483"/>
                  <a:pt x="81" y="1484"/>
                  <a:pt x="78" y="1484"/>
                </a:cubicBezTo>
                <a:cubicBezTo>
                  <a:pt x="77" y="1484"/>
                  <a:pt x="77" y="1484"/>
                  <a:pt x="77" y="1484"/>
                </a:cubicBezTo>
                <a:cubicBezTo>
                  <a:pt x="82" y="1492"/>
                  <a:pt x="92" y="1495"/>
                  <a:pt x="101" y="1496"/>
                </a:cubicBezTo>
                <a:cubicBezTo>
                  <a:pt x="95" y="1497"/>
                  <a:pt x="93" y="1503"/>
                  <a:pt x="94" y="1511"/>
                </a:cubicBezTo>
                <a:cubicBezTo>
                  <a:pt x="95" y="1511"/>
                  <a:pt x="95" y="1511"/>
                  <a:pt x="96" y="1511"/>
                </a:cubicBezTo>
                <a:cubicBezTo>
                  <a:pt x="103" y="1511"/>
                  <a:pt x="105" y="1506"/>
                  <a:pt x="113" y="1506"/>
                </a:cubicBezTo>
                <a:cubicBezTo>
                  <a:pt x="113" y="1514"/>
                  <a:pt x="118" y="1519"/>
                  <a:pt x="121" y="1525"/>
                </a:cubicBezTo>
                <a:cubicBezTo>
                  <a:pt x="121" y="1522"/>
                  <a:pt x="123" y="1521"/>
                  <a:pt x="126" y="1521"/>
                </a:cubicBezTo>
                <a:cubicBezTo>
                  <a:pt x="127" y="1521"/>
                  <a:pt x="127" y="1521"/>
                  <a:pt x="128" y="1521"/>
                </a:cubicBezTo>
                <a:cubicBezTo>
                  <a:pt x="128" y="1516"/>
                  <a:pt x="129" y="1512"/>
                  <a:pt x="131" y="1509"/>
                </a:cubicBezTo>
                <a:cubicBezTo>
                  <a:pt x="137" y="1512"/>
                  <a:pt x="137" y="1520"/>
                  <a:pt x="142" y="1525"/>
                </a:cubicBezTo>
                <a:cubicBezTo>
                  <a:pt x="141" y="1525"/>
                  <a:pt x="141" y="1525"/>
                  <a:pt x="141" y="1525"/>
                </a:cubicBezTo>
                <a:cubicBezTo>
                  <a:pt x="139" y="1525"/>
                  <a:pt x="137" y="1526"/>
                  <a:pt x="137" y="1528"/>
                </a:cubicBezTo>
                <a:cubicBezTo>
                  <a:pt x="137" y="1528"/>
                  <a:pt x="138" y="1528"/>
                  <a:pt x="138" y="1528"/>
                </a:cubicBezTo>
                <a:cubicBezTo>
                  <a:pt x="141" y="1528"/>
                  <a:pt x="143" y="1529"/>
                  <a:pt x="143" y="1532"/>
                </a:cubicBezTo>
                <a:cubicBezTo>
                  <a:pt x="142" y="1535"/>
                  <a:pt x="137" y="1534"/>
                  <a:pt x="138" y="1540"/>
                </a:cubicBezTo>
                <a:cubicBezTo>
                  <a:pt x="148" y="1539"/>
                  <a:pt x="154" y="1538"/>
                  <a:pt x="162" y="1537"/>
                </a:cubicBezTo>
                <a:cubicBezTo>
                  <a:pt x="164" y="1528"/>
                  <a:pt x="163" y="1528"/>
                  <a:pt x="159" y="1523"/>
                </a:cubicBezTo>
                <a:cubicBezTo>
                  <a:pt x="161" y="1522"/>
                  <a:pt x="164" y="1521"/>
                  <a:pt x="166" y="1521"/>
                </a:cubicBezTo>
                <a:cubicBezTo>
                  <a:pt x="180" y="1521"/>
                  <a:pt x="177" y="1547"/>
                  <a:pt x="181" y="1559"/>
                </a:cubicBezTo>
                <a:cubicBezTo>
                  <a:pt x="171" y="1559"/>
                  <a:pt x="171" y="1559"/>
                  <a:pt x="171" y="1559"/>
                </a:cubicBezTo>
                <a:cubicBezTo>
                  <a:pt x="174" y="1557"/>
                  <a:pt x="177" y="1543"/>
                  <a:pt x="171" y="1542"/>
                </a:cubicBezTo>
                <a:cubicBezTo>
                  <a:pt x="165" y="1546"/>
                  <a:pt x="159" y="1549"/>
                  <a:pt x="155" y="1554"/>
                </a:cubicBezTo>
                <a:cubicBezTo>
                  <a:pt x="152" y="1553"/>
                  <a:pt x="151" y="1549"/>
                  <a:pt x="146" y="1549"/>
                </a:cubicBezTo>
                <a:cubicBezTo>
                  <a:pt x="145" y="1549"/>
                  <a:pt x="145" y="1549"/>
                  <a:pt x="145" y="1549"/>
                </a:cubicBezTo>
                <a:cubicBezTo>
                  <a:pt x="144" y="1553"/>
                  <a:pt x="144" y="1558"/>
                  <a:pt x="142" y="1561"/>
                </a:cubicBezTo>
                <a:cubicBezTo>
                  <a:pt x="137" y="1558"/>
                  <a:pt x="134" y="1555"/>
                  <a:pt x="127" y="1555"/>
                </a:cubicBezTo>
                <a:cubicBezTo>
                  <a:pt x="126" y="1555"/>
                  <a:pt x="124" y="1555"/>
                  <a:pt x="123" y="1556"/>
                </a:cubicBezTo>
                <a:cubicBezTo>
                  <a:pt x="126" y="1562"/>
                  <a:pt x="130" y="1567"/>
                  <a:pt x="135" y="1571"/>
                </a:cubicBezTo>
                <a:cubicBezTo>
                  <a:pt x="129" y="1572"/>
                  <a:pt x="130" y="1579"/>
                  <a:pt x="124" y="1581"/>
                </a:cubicBezTo>
                <a:cubicBezTo>
                  <a:pt x="130" y="1581"/>
                  <a:pt x="135" y="1582"/>
                  <a:pt x="138" y="1585"/>
                </a:cubicBezTo>
                <a:cubicBezTo>
                  <a:pt x="136" y="1587"/>
                  <a:pt x="140" y="1593"/>
                  <a:pt x="138" y="1600"/>
                </a:cubicBezTo>
                <a:cubicBezTo>
                  <a:pt x="143" y="1598"/>
                  <a:pt x="147" y="1596"/>
                  <a:pt x="151" y="1596"/>
                </a:cubicBezTo>
                <a:cubicBezTo>
                  <a:pt x="153" y="1596"/>
                  <a:pt x="156" y="1597"/>
                  <a:pt x="159" y="1600"/>
                </a:cubicBezTo>
                <a:cubicBezTo>
                  <a:pt x="165" y="1593"/>
                  <a:pt x="159" y="1582"/>
                  <a:pt x="159" y="1579"/>
                </a:cubicBezTo>
                <a:cubicBezTo>
                  <a:pt x="176" y="1596"/>
                  <a:pt x="173" y="1619"/>
                  <a:pt x="167" y="1644"/>
                </a:cubicBezTo>
                <a:cubicBezTo>
                  <a:pt x="172" y="1632"/>
                  <a:pt x="179" y="1623"/>
                  <a:pt x="191" y="1623"/>
                </a:cubicBezTo>
                <a:cubicBezTo>
                  <a:pt x="194" y="1623"/>
                  <a:pt x="197" y="1624"/>
                  <a:pt x="201" y="1626"/>
                </a:cubicBezTo>
                <a:cubicBezTo>
                  <a:pt x="200" y="1627"/>
                  <a:pt x="199" y="1627"/>
                  <a:pt x="198" y="1627"/>
                </a:cubicBezTo>
                <a:cubicBezTo>
                  <a:pt x="198" y="1627"/>
                  <a:pt x="197" y="1627"/>
                  <a:pt x="196" y="1627"/>
                </a:cubicBezTo>
                <a:cubicBezTo>
                  <a:pt x="196" y="1627"/>
                  <a:pt x="195" y="1627"/>
                  <a:pt x="195" y="1627"/>
                </a:cubicBezTo>
                <a:cubicBezTo>
                  <a:pt x="193" y="1627"/>
                  <a:pt x="192" y="1627"/>
                  <a:pt x="191" y="1629"/>
                </a:cubicBezTo>
                <a:cubicBezTo>
                  <a:pt x="193" y="1636"/>
                  <a:pt x="195" y="1635"/>
                  <a:pt x="193" y="1643"/>
                </a:cubicBezTo>
                <a:cubicBezTo>
                  <a:pt x="193" y="1643"/>
                  <a:pt x="193" y="1644"/>
                  <a:pt x="194" y="1644"/>
                </a:cubicBezTo>
                <a:cubicBezTo>
                  <a:pt x="195" y="1644"/>
                  <a:pt x="196" y="1643"/>
                  <a:pt x="198" y="1643"/>
                </a:cubicBezTo>
                <a:cubicBezTo>
                  <a:pt x="199" y="1643"/>
                  <a:pt x="201" y="1642"/>
                  <a:pt x="202" y="1642"/>
                </a:cubicBezTo>
                <a:cubicBezTo>
                  <a:pt x="203" y="1642"/>
                  <a:pt x="204" y="1642"/>
                  <a:pt x="205" y="1643"/>
                </a:cubicBezTo>
                <a:cubicBezTo>
                  <a:pt x="205" y="1676"/>
                  <a:pt x="171" y="1702"/>
                  <a:pt x="162" y="1737"/>
                </a:cubicBezTo>
                <a:cubicBezTo>
                  <a:pt x="160" y="1718"/>
                  <a:pt x="158" y="1688"/>
                  <a:pt x="162" y="1663"/>
                </a:cubicBezTo>
                <a:cubicBezTo>
                  <a:pt x="157" y="1683"/>
                  <a:pt x="152" y="1702"/>
                  <a:pt x="155" y="1720"/>
                </a:cubicBezTo>
                <a:cubicBezTo>
                  <a:pt x="164" y="1772"/>
                  <a:pt x="120" y="1811"/>
                  <a:pt x="123" y="1862"/>
                </a:cubicBezTo>
                <a:cubicBezTo>
                  <a:pt x="124" y="1861"/>
                  <a:pt x="125" y="1861"/>
                  <a:pt x="125" y="1861"/>
                </a:cubicBezTo>
                <a:cubicBezTo>
                  <a:pt x="128" y="1861"/>
                  <a:pt x="129" y="1862"/>
                  <a:pt x="130" y="1863"/>
                </a:cubicBezTo>
                <a:cubicBezTo>
                  <a:pt x="131" y="1864"/>
                  <a:pt x="132" y="1866"/>
                  <a:pt x="134" y="1866"/>
                </a:cubicBezTo>
                <a:cubicBezTo>
                  <a:pt x="135" y="1866"/>
                  <a:pt x="136" y="1865"/>
                  <a:pt x="137" y="1865"/>
                </a:cubicBezTo>
                <a:cubicBezTo>
                  <a:pt x="153" y="1765"/>
                  <a:pt x="194" y="1690"/>
                  <a:pt x="246" y="1626"/>
                </a:cubicBezTo>
                <a:cubicBezTo>
                  <a:pt x="249" y="1626"/>
                  <a:pt x="247" y="1631"/>
                  <a:pt x="251" y="1631"/>
                </a:cubicBezTo>
                <a:cubicBezTo>
                  <a:pt x="251" y="1631"/>
                  <a:pt x="251" y="1631"/>
                  <a:pt x="251" y="1631"/>
                </a:cubicBezTo>
                <a:cubicBezTo>
                  <a:pt x="259" y="1624"/>
                  <a:pt x="262" y="1612"/>
                  <a:pt x="268" y="1603"/>
                </a:cubicBezTo>
                <a:cubicBezTo>
                  <a:pt x="271" y="1612"/>
                  <a:pt x="281" y="1613"/>
                  <a:pt x="290" y="1615"/>
                </a:cubicBezTo>
                <a:cubicBezTo>
                  <a:pt x="291" y="1602"/>
                  <a:pt x="286" y="1595"/>
                  <a:pt x="280" y="1588"/>
                </a:cubicBezTo>
                <a:cubicBezTo>
                  <a:pt x="286" y="1591"/>
                  <a:pt x="290" y="1592"/>
                  <a:pt x="296" y="1592"/>
                </a:cubicBezTo>
                <a:cubicBezTo>
                  <a:pt x="298" y="1592"/>
                  <a:pt x="301" y="1592"/>
                  <a:pt x="304" y="1591"/>
                </a:cubicBezTo>
                <a:cubicBezTo>
                  <a:pt x="302" y="1582"/>
                  <a:pt x="317" y="1588"/>
                  <a:pt x="318" y="1581"/>
                </a:cubicBezTo>
                <a:cubicBezTo>
                  <a:pt x="309" y="1580"/>
                  <a:pt x="303" y="1570"/>
                  <a:pt x="294" y="1570"/>
                </a:cubicBezTo>
                <a:cubicBezTo>
                  <a:pt x="291" y="1570"/>
                  <a:pt x="289" y="1571"/>
                  <a:pt x="285" y="1573"/>
                </a:cubicBezTo>
                <a:cubicBezTo>
                  <a:pt x="318" y="1543"/>
                  <a:pt x="368" y="1470"/>
                  <a:pt x="412" y="1470"/>
                </a:cubicBezTo>
                <a:cubicBezTo>
                  <a:pt x="424" y="1470"/>
                  <a:pt x="435" y="1475"/>
                  <a:pt x="446" y="1487"/>
                </a:cubicBezTo>
                <a:cubicBezTo>
                  <a:pt x="456" y="1499"/>
                  <a:pt x="465" y="1514"/>
                  <a:pt x="469" y="1529"/>
                </a:cubicBezTo>
                <a:cubicBezTo>
                  <a:pt x="469" y="1529"/>
                  <a:pt x="469" y="1530"/>
                  <a:pt x="469" y="1530"/>
                </a:cubicBezTo>
                <a:cubicBezTo>
                  <a:pt x="470" y="1534"/>
                  <a:pt x="471" y="1538"/>
                  <a:pt x="471" y="1542"/>
                </a:cubicBezTo>
                <a:cubicBezTo>
                  <a:pt x="458" y="1539"/>
                  <a:pt x="453" y="1519"/>
                  <a:pt x="438" y="1516"/>
                </a:cubicBezTo>
                <a:cubicBezTo>
                  <a:pt x="437" y="1519"/>
                  <a:pt x="439" y="1525"/>
                  <a:pt x="436" y="1525"/>
                </a:cubicBezTo>
                <a:cubicBezTo>
                  <a:pt x="436" y="1525"/>
                  <a:pt x="436" y="1525"/>
                  <a:pt x="436" y="1525"/>
                </a:cubicBezTo>
                <a:cubicBezTo>
                  <a:pt x="435" y="1524"/>
                  <a:pt x="433" y="1523"/>
                  <a:pt x="432" y="1523"/>
                </a:cubicBezTo>
                <a:cubicBezTo>
                  <a:pt x="430" y="1523"/>
                  <a:pt x="428" y="1524"/>
                  <a:pt x="427" y="1524"/>
                </a:cubicBezTo>
                <a:cubicBezTo>
                  <a:pt x="425" y="1525"/>
                  <a:pt x="423" y="1525"/>
                  <a:pt x="420" y="1525"/>
                </a:cubicBezTo>
                <a:cubicBezTo>
                  <a:pt x="419" y="1525"/>
                  <a:pt x="418" y="1525"/>
                  <a:pt x="417" y="1525"/>
                </a:cubicBezTo>
                <a:cubicBezTo>
                  <a:pt x="420" y="1537"/>
                  <a:pt x="431" y="1541"/>
                  <a:pt x="439" y="1549"/>
                </a:cubicBezTo>
                <a:cubicBezTo>
                  <a:pt x="438" y="1549"/>
                  <a:pt x="437" y="1549"/>
                  <a:pt x="436" y="1549"/>
                </a:cubicBezTo>
                <a:cubicBezTo>
                  <a:pt x="419" y="1549"/>
                  <a:pt x="411" y="1557"/>
                  <a:pt x="407" y="1569"/>
                </a:cubicBezTo>
                <a:cubicBezTo>
                  <a:pt x="414" y="1571"/>
                  <a:pt x="418" y="1574"/>
                  <a:pt x="424" y="1574"/>
                </a:cubicBezTo>
                <a:cubicBezTo>
                  <a:pt x="426" y="1574"/>
                  <a:pt x="428" y="1573"/>
                  <a:pt x="431" y="1573"/>
                </a:cubicBezTo>
                <a:cubicBezTo>
                  <a:pt x="431" y="1579"/>
                  <a:pt x="431" y="1579"/>
                  <a:pt x="431" y="1579"/>
                </a:cubicBezTo>
                <a:cubicBezTo>
                  <a:pt x="436" y="1578"/>
                  <a:pt x="444" y="1579"/>
                  <a:pt x="446" y="1574"/>
                </a:cubicBezTo>
                <a:cubicBezTo>
                  <a:pt x="446" y="1588"/>
                  <a:pt x="444" y="1600"/>
                  <a:pt x="439" y="1612"/>
                </a:cubicBezTo>
                <a:cubicBezTo>
                  <a:pt x="440" y="1612"/>
                  <a:pt x="441" y="1612"/>
                  <a:pt x="442" y="1612"/>
                </a:cubicBezTo>
                <a:cubicBezTo>
                  <a:pt x="457" y="1612"/>
                  <a:pt x="469" y="1599"/>
                  <a:pt x="475" y="1586"/>
                </a:cubicBezTo>
                <a:cubicBezTo>
                  <a:pt x="472" y="1602"/>
                  <a:pt x="475" y="1610"/>
                  <a:pt x="479" y="1622"/>
                </a:cubicBezTo>
                <a:cubicBezTo>
                  <a:pt x="479" y="1622"/>
                  <a:pt x="480" y="1622"/>
                  <a:pt x="481" y="1622"/>
                </a:cubicBezTo>
                <a:cubicBezTo>
                  <a:pt x="484" y="1622"/>
                  <a:pt x="486" y="1622"/>
                  <a:pt x="487" y="1621"/>
                </a:cubicBezTo>
                <a:cubicBezTo>
                  <a:pt x="489" y="1627"/>
                  <a:pt x="491" y="1634"/>
                  <a:pt x="497" y="1636"/>
                </a:cubicBezTo>
                <a:cubicBezTo>
                  <a:pt x="497" y="1617"/>
                  <a:pt x="497" y="1617"/>
                  <a:pt x="497" y="1617"/>
                </a:cubicBezTo>
                <a:cubicBezTo>
                  <a:pt x="504" y="1617"/>
                  <a:pt x="504" y="1617"/>
                  <a:pt x="504" y="1617"/>
                </a:cubicBezTo>
                <a:cubicBezTo>
                  <a:pt x="505" y="1598"/>
                  <a:pt x="494" y="1592"/>
                  <a:pt x="489" y="1579"/>
                </a:cubicBezTo>
                <a:cubicBezTo>
                  <a:pt x="494" y="1586"/>
                  <a:pt x="503" y="1588"/>
                  <a:pt x="513" y="1588"/>
                </a:cubicBezTo>
                <a:cubicBezTo>
                  <a:pt x="520" y="1588"/>
                  <a:pt x="528" y="1587"/>
                  <a:pt x="535" y="1586"/>
                </a:cubicBezTo>
                <a:cubicBezTo>
                  <a:pt x="538" y="1581"/>
                  <a:pt x="529" y="1576"/>
                  <a:pt x="525" y="1573"/>
                </a:cubicBezTo>
                <a:cubicBezTo>
                  <a:pt x="526" y="1573"/>
                  <a:pt x="526" y="1573"/>
                  <a:pt x="527" y="1573"/>
                </a:cubicBezTo>
                <a:cubicBezTo>
                  <a:pt x="534" y="1573"/>
                  <a:pt x="521" y="1561"/>
                  <a:pt x="526" y="1559"/>
                </a:cubicBezTo>
                <a:cubicBezTo>
                  <a:pt x="528" y="1559"/>
                  <a:pt x="528" y="1559"/>
                  <a:pt x="529" y="1559"/>
                </a:cubicBezTo>
                <a:cubicBezTo>
                  <a:pt x="533" y="1559"/>
                  <a:pt x="535" y="1558"/>
                  <a:pt x="537" y="1557"/>
                </a:cubicBezTo>
                <a:cubicBezTo>
                  <a:pt x="539" y="1556"/>
                  <a:pt x="542" y="1556"/>
                  <a:pt x="545" y="1556"/>
                </a:cubicBezTo>
                <a:cubicBezTo>
                  <a:pt x="545" y="1556"/>
                  <a:pt x="545" y="1556"/>
                  <a:pt x="545" y="1556"/>
                </a:cubicBezTo>
                <a:cubicBezTo>
                  <a:pt x="546" y="1549"/>
                  <a:pt x="537" y="1553"/>
                  <a:pt x="537" y="1549"/>
                </a:cubicBezTo>
                <a:cubicBezTo>
                  <a:pt x="537" y="1549"/>
                  <a:pt x="538" y="1549"/>
                  <a:pt x="538" y="1549"/>
                </a:cubicBezTo>
                <a:cubicBezTo>
                  <a:pt x="547" y="1549"/>
                  <a:pt x="555" y="1545"/>
                  <a:pt x="552" y="1538"/>
                </a:cubicBezTo>
                <a:cubicBezTo>
                  <a:pt x="553" y="1539"/>
                  <a:pt x="553" y="1539"/>
                  <a:pt x="554" y="1539"/>
                </a:cubicBezTo>
                <a:cubicBezTo>
                  <a:pt x="562" y="1539"/>
                  <a:pt x="564" y="1529"/>
                  <a:pt x="564" y="1526"/>
                </a:cubicBezTo>
                <a:cubicBezTo>
                  <a:pt x="565" y="1527"/>
                  <a:pt x="566" y="1527"/>
                  <a:pt x="567" y="1527"/>
                </a:cubicBezTo>
                <a:cubicBezTo>
                  <a:pt x="575" y="1527"/>
                  <a:pt x="580" y="1524"/>
                  <a:pt x="588" y="1523"/>
                </a:cubicBezTo>
                <a:cubicBezTo>
                  <a:pt x="588" y="1526"/>
                  <a:pt x="588" y="1528"/>
                  <a:pt x="590" y="1530"/>
                </a:cubicBezTo>
                <a:cubicBezTo>
                  <a:pt x="605" y="1524"/>
                  <a:pt x="615" y="1530"/>
                  <a:pt x="626" y="1518"/>
                </a:cubicBezTo>
                <a:cubicBezTo>
                  <a:pt x="626" y="1520"/>
                  <a:pt x="626" y="1521"/>
                  <a:pt x="628" y="1521"/>
                </a:cubicBezTo>
                <a:cubicBezTo>
                  <a:pt x="628" y="1521"/>
                  <a:pt x="629" y="1521"/>
                  <a:pt x="629" y="1521"/>
                </a:cubicBezTo>
                <a:cubicBezTo>
                  <a:pt x="641" y="1512"/>
                  <a:pt x="655" y="1495"/>
                  <a:pt x="665" y="1489"/>
                </a:cubicBezTo>
                <a:cubicBezTo>
                  <a:pt x="649" y="1515"/>
                  <a:pt x="623" y="1531"/>
                  <a:pt x="610" y="1561"/>
                </a:cubicBezTo>
                <a:cubicBezTo>
                  <a:pt x="611" y="1561"/>
                  <a:pt x="611" y="1561"/>
                  <a:pt x="612" y="1561"/>
                </a:cubicBezTo>
                <a:cubicBezTo>
                  <a:pt x="612" y="1561"/>
                  <a:pt x="612" y="1561"/>
                  <a:pt x="612" y="1561"/>
                </a:cubicBezTo>
                <a:cubicBezTo>
                  <a:pt x="613" y="1561"/>
                  <a:pt x="613" y="1561"/>
                  <a:pt x="613" y="1561"/>
                </a:cubicBezTo>
                <a:cubicBezTo>
                  <a:pt x="615" y="1561"/>
                  <a:pt x="617" y="1561"/>
                  <a:pt x="617" y="1562"/>
                </a:cubicBezTo>
                <a:cubicBezTo>
                  <a:pt x="613" y="1571"/>
                  <a:pt x="607" y="1578"/>
                  <a:pt x="605" y="1588"/>
                </a:cubicBezTo>
                <a:cubicBezTo>
                  <a:pt x="606" y="1588"/>
                  <a:pt x="608" y="1588"/>
                  <a:pt x="609" y="1588"/>
                </a:cubicBezTo>
                <a:cubicBezTo>
                  <a:pt x="614" y="1588"/>
                  <a:pt x="616" y="1586"/>
                  <a:pt x="620" y="1585"/>
                </a:cubicBezTo>
                <a:cubicBezTo>
                  <a:pt x="615" y="1593"/>
                  <a:pt x="614" y="1610"/>
                  <a:pt x="617" y="1622"/>
                </a:cubicBezTo>
                <a:cubicBezTo>
                  <a:pt x="633" y="1617"/>
                  <a:pt x="641" y="1604"/>
                  <a:pt x="650" y="1591"/>
                </a:cubicBezTo>
                <a:cubicBezTo>
                  <a:pt x="646" y="1597"/>
                  <a:pt x="650" y="1600"/>
                  <a:pt x="650" y="1607"/>
                </a:cubicBezTo>
                <a:cubicBezTo>
                  <a:pt x="665" y="1602"/>
                  <a:pt x="664" y="1582"/>
                  <a:pt x="674" y="1571"/>
                </a:cubicBezTo>
                <a:cubicBezTo>
                  <a:pt x="678" y="1576"/>
                  <a:pt x="672" y="1592"/>
                  <a:pt x="679" y="1595"/>
                </a:cubicBezTo>
                <a:cubicBezTo>
                  <a:pt x="682" y="1587"/>
                  <a:pt x="691" y="1584"/>
                  <a:pt x="691" y="1573"/>
                </a:cubicBezTo>
                <a:cubicBezTo>
                  <a:pt x="692" y="1574"/>
                  <a:pt x="693" y="1574"/>
                  <a:pt x="694" y="1574"/>
                </a:cubicBezTo>
                <a:cubicBezTo>
                  <a:pt x="695" y="1574"/>
                  <a:pt x="696" y="1574"/>
                  <a:pt x="697" y="1573"/>
                </a:cubicBezTo>
                <a:cubicBezTo>
                  <a:pt x="699" y="1566"/>
                  <a:pt x="701" y="1559"/>
                  <a:pt x="703" y="1552"/>
                </a:cubicBezTo>
                <a:cubicBezTo>
                  <a:pt x="704" y="1558"/>
                  <a:pt x="708" y="1562"/>
                  <a:pt x="713" y="1564"/>
                </a:cubicBezTo>
                <a:cubicBezTo>
                  <a:pt x="714" y="1564"/>
                  <a:pt x="715" y="1565"/>
                  <a:pt x="715" y="1565"/>
                </a:cubicBezTo>
                <a:cubicBezTo>
                  <a:pt x="717" y="1565"/>
                  <a:pt x="719" y="1563"/>
                  <a:pt x="720" y="1562"/>
                </a:cubicBezTo>
                <a:cubicBezTo>
                  <a:pt x="721" y="1561"/>
                  <a:pt x="722" y="1560"/>
                  <a:pt x="723" y="1560"/>
                </a:cubicBezTo>
                <a:cubicBezTo>
                  <a:pt x="724" y="1560"/>
                  <a:pt x="724" y="1560"/>
                  <a:pt x="725" y="1561"/>
                </a:cubicBezTo>
                <a:cubicBezTo>
                  <a:pt x="720" y="1578"/>
                  <a:pt x="732" y="1591"/>
                  <a:pt x="735" y="1607"/>
                </a:cubicBezTo>
                <a:cubicBezTo>
                  <a:pt x="741" y="1605"/>
                  <a:pt x="741" y="1597"/>
                  <a:pt x="747" y="1595"/>
                </a:cubicBezTo>
                <a:cubicBezTo>
                  <a:pt x="746" y="1616"/>
                  <a:pt x="757" y="1626"/>
                  <a:pt x="768" y="1636"/>
                </a:cubicBezTo>
                <a:cubicBezTo>
                  <a:pt x="778" y="1625"/>
                  <a:pt x="776" y="1601"/>
                  <a:pt x="788" y="1591"/>
                </a:cubicBezTo>
                <a:cubicBezTo>
                  <a:pt x="791" y="1553"/>
                  <a:pt x="775" y="1524"/>
                  <a:pt x="764" y="1506"/>
                </a:cubicBezTo>
                <a:cubicBezTo>
                  <a:pt x="786" y="1525"/>
                  <a:pt x="800" y="1551"/>
                  <a:pt x="824" y="1568"/>
                </a:cubicBezTo>
                <a:cubicBezTo>
                  <a:pt x="826" y="1566"/>
                  <a:pt x="824" y="1560"/>
                  <a:pt x="828" y="1560"/>
                </a:cubicBezTo>
                <a:cubicBezTo>
                  <a:pt x="828" y="1560"/>
                  <a:pt x="829" y="1561"/>
                  <a:pt x="829" y="1561"/>
                </a:cubicBezTo>
                <a:cubicBezTo>
                  <a:pt x="837" y="1569"/>
                  <a:pt x="848" y="1574"/>
                  <a:pt x="860" y="1578"/>
                </a:cubicBezTo>
                <a:cubicBezTo>
                  <a:pt x="860" y="1569"/>
                  <a:pt x="860" y="1560"/>
                  <a:pt x="855" y="1557"/>
                </a:cubicBezTo>
                <a:cubicBezTo>
                  <a:pt x="868" y="1562"/>
                  <a:pt x="883" y="1571"/>
                  <a:pt x="900" y="1571"/>
                </a:cubicBezTo>
                <a:cubicBezTo>
                  <a:pt x="904" y="1571"/>
                  <a:pt x="909" y="1570"/>
                  <a:pt x="913" y="1569"/>
                </a:cubicBezTo>
                <a:cubicBezTo>
                  <a:pt x="913" y="1569"/>
                  <a:pt x="913" y="1569"/>
                  <a:pt x="913" y="1569"/>
                </a:cubicBezTo>
                <a:cubicBezTo>
                  <a:pt x="908" y="1549"/>
                  <a:pt x="884" y="1548"/>
                  <a:pt x="877" y="1530"/>
                </a:cubicBezTo>
                <a:cubicBezTo>
                  <a:pt x="878" y="1530"/>
                  <a:pt x="879" y="1530"/>
                  <a:pt x="880" y="1530"/>
                </a:cubicBezTo>
                <a:cubicBezTo>
                  <a:pt x="881" y="1530"/>
                  <a:pt x="882" y="1530"/>
                  <a:pt x="884" y="1530"/>
                </a:cubicBezTo>
                <a:cubicBezTo>
                  <a:pt x="885" y="1530"/>
                  <a:pt x="886" y="1530"/>
                  <a:pt x="888" y="1530"/>
                </a:cubicBezTo>
                <a:cubicBezTo>
                  <a:pt x="890" y="1530"/>
                  <a:pt x="892" y="1530"/>
                  <a:pt x="892" y="1528"/>
                </a:cubicBezTo>
                <a:cubicBezTo>
                  <a:pt x="886" y="1515"/>
                  <a:pt x="859" y="1513"/>
                  <a:pt x="860" y="1497"/>
                </a:cubicBezTo>
                <a:cubicBezTo>
                  <a:pt x="827" y="1491"/>
                  <a:pt x="791" y="1487"/>
                  <a:pt x="761" y="1479"/>
                </a:cubicBezTo>
                <a:cubicBezTo>
                  <a:pt x="768" y="1480"/>
                  <a:pt x="775" y="1481"/>
                  <a:pt x="782" y="1481"/>
                </a:cubicBezTo>
                <a:cubicBezTo>
                  <a:pt x="808" y="1481"/>
                  <a:pt x="831" y="1471"/>
                  <a:pt x="848" y="1460"/>
                </a:cubicBezTo>
                <a:cubicBezTo>
                  <a:pt x="849" y="1455"/>
                  <a:pt x="845" y="1456"/>
                  <a:pt x="845" y="1453"/>
                </a:cubicBezTo>
                <a:cubicBezTo>
                  <a:pt x="853" y="1448"/>
                  <a:pt x="861" y="1443"/>
                  <a:pt x="867" y="1436"/>
                </a:cubicBezTo>
                <a:cubicBezTo>
                  <a:pt x="866" y="1436"/>
                  <a:pt x="865" y="1436"/>
                  <a:pt x="864" y="1436"/>
                </a:cubicBezTo>
                <a:cubicBezTo>
                  <a:pt x="860" y="1436"/>
                  <a:pt x="858" y="1435"/>
                  <a:pt x="858" y="1431"/>
                </a:cubicBezTo>
                <a:cubicBezTo>
                  <a:pt x="873" y="1425"/>
                  <a:pt x="883" y="1416"/>
                  <a:pt x="889" y="1402"/>
                </a:cubicBezTo>
                <a:cubicBezTo>
                  <a:pt x="884" y="1399"/>
                  <a:pt x="876" y="1398"/>
                  <a:pt x="869" y="1398"/>
                </a:cubicBezTo>
                <a:cubicBezTo>
                  <a:pt x="859" y="1398"/>
                  <a:pt x="849" y="1400"/>
                  <a:pt x="845" y="1406"/>
                </a:cubicBezTo>
                <a:cubicBezTo>
                  <a:pt x="847" y="1402"/>
                  <a:pt x="847" y="1396"/>
                  <a:pt x="850" y="1391"/>
                </a:cubicBezTo>
                <a:cubicBezTo>
                  <a:pt x="848" y="1391"/>
                  <a:pt x="846" y="1391"/>
                  <a:pt x="844" y="1391"/>
                </a:cubicBezTo>
                <a:cubicBezTo>
                  <a:pt x="827" y="1391"/>
                  <a:pt x="818" y="1404"/>
                  <a:pt x="809" y="1405"/>
                </a:cubicBezTo>
                <a:cubicBezTo>
                  <a:pt x="813" y="1394"/>
                  <a:pt x="833" y="1399"/>
                  <a:pt x="834" y="1385"/>
                </a:cubicBezTo>
                <a:cubicBezTo>
                  <a:pt x="832" y="1380"/>
                  <a:pt x="824" y="1380"/>
                  <a:pt x="818" y="1380"/>
                </a:cubicBezTo>
                <a:cubicBezTo>
                  <a:pt x="817" y="1380"/>
                  <a:pt x="816" y="1380"/>
                  <a:pt x="816" y="1380"/>
                </a:cubicBezTo>
                <a:cubicBezTo>
                  <a:pt x="815" y="1380"/>
                  <a:pt x="814" y="1380"/>
                  <a:pt x="814" y="1380"/>
                </a:cubicBezTo>
                <a:cubicBezTo>
                  <a:pt x="812" y="1380"/>
                  <a:pt x="810" y="1380"/>
                  <a:pt x="809" y="1379"/>
                </a:cubicBezTo>
                <a:cubicBezTo>
                  <a:pt x="818" y="1372"/>
                  <a:pt x="834" y="1371"/>
                  <a:pt x="834" y="1355"/>
                </a:cubicBezTo>
                <a:cubicBezTo>
                  <a:pt x="833" y="1355"/>
                  <a:pt x="833" y="1355"/>
                  <a:pt x="833" y="1355"/>
                </a:cubicBezTo>
                <a:cubicBezTo>
                  <a:pt x="832" y="1355"/>
                  <a:pt x="831" y="1356"/>
                  <a:pt x="831" y="1356"/>
                </a:cubicBezTo>
                <a:cubicBezTo>
                  <a:pt x="830" y="1357"/>
                  <a:pt x="829" y="1357"/>
                  <a:pt x="829" y="1357"/>
                </a:cubicBezTo>
                <a:cubicBezTo>
                  <a:pt x="828" y="1357"/>
                  <a:pt x="828" y="1357"/>
                  <a:pt x="827" y="1355"/>
                </a:cubicBezTo>
                <a:cubicBezTo>
                  <a:pt x="836" y="1351"/>
                  <a:pt x="844" y="1338"/>
                  <a:pt x="839" y="1326"/>
                </a:cubicBezTo>
                <a:cubicBezTo>
                  <a:pt x="832" y="1330"/>
                  <a:pt x="822" y="1339"/>
                  <a:pt x="814" y="1339"/>
                </a:cubicBezTo>
                <a:cubicBezTo>
                  <a:pt x="813" y="1339"/>
                  <a:pt x="813" y="1338"/>
                  <a:pt x="812" y="1338"/>
                </a:cubicBezTo>
                <a:cubicBezTo>
                  <a:pt x="823" y="1325"/>
                  <a:pt x="836" y="1313"/>
                  <a:pt x="839" y="1292"/>
                </a:cubicBezTo>
                <a:cubicBezTo>
                  <a:pt x="838" y="1292"/>
                  <a:pt x="838" y="1292"/>
                  <a:pt x="837" y="1292"/>
                </a:cubicBezTo>
                <a:cubicBezTo>
                  <a:pt x="832" y="1292"/>
                  <a:pt x="828" y="1294"/>
                  <a:pt x="825" y="1296"/>
                </a:cubicBezTo>
                <a:cubicBezTo>
                  <a:pt x="822" y="1299"/>
                  <a:pt x="820" y="1301"/>
                  <a:pt x="818" y="1301"/>
                </a:cubicBezTo>
                <a:cubicBezTo>
                  <a:pt x="817" y="1301"/>
                  <a:pt x="817" y="1301"/>
                  <a:pt x="817" y="1301"/>
                </a:cubicBezTo>
                <a:cubicBezTo>
                  <a:pt x="829" y="1289"/>
                  <a:pt x="837" y="1273"/>
                  <a:pt x="834" y="1248"/>
                </a:cubicBezTo>
                <a:cubicBezTo>
                  <a:pt x="810" y="1248"/>
                  <a:pt x="803" y="1264"/>
                  <a:pt x="793" y="1278"/>
                </a:cubicBezTo>
                <a:cubicBezTo>
                  <a:pt x="794" y="1272"/>
                  <a:pt x="797" y="1262"/>
                  <a:pt x="793" y="1256"/>
                </a:cubicBezTo>
                <a:cubicBezTo>
                  <a:pt x="776" y="1257"/>
                  <a:pt x="781" y="1281"/>
                  <a:pt x="768" y="1285"/>
                </a:cubicBezTo>
                <a:cubicBezTo>
                  <a:pt x="768" y="1281"/>
                  <a:pt x="767" y="1279"/>
                  <a:pt x="764" y="1278"/>
                </a:cubicBezTo>
                <a:cubicBezTo>
                  <a:pt x="742" y="1306"/>
                  <a:pt x="743" y="1356"/>
                  <a:pt x="721" y="1385"/>
                </a:cubicBezTo>
                <a:cubicBezTo>
                  <a:pt x="730" y="1356"/>
                  <a:pt x="736" y="1332"/>
                  <a:pt x="730" y="1297"/>
                </a:cubicBezTo>
                <a:cubicBezTo>
                  <a:pt x="729" y="1296"/>
                  <a:pt x="727" y="1296"/>
                  <a:pt x="726" y="1296"/>
                </a:cubicBezTo>
                <a:cubicBezTo>
                  <a:pt x="726" y="1296"/>
                  <a:pt x="725" y="1296"/>
                  <a:pt x="725" y="1296"/>
                </a:cubicBezTo>
                <a:cubicBezTo>
                  <a:pt x="724" y="1296"/>
                  <a:pt x="724" y="1296"/>
                  <a:pt x="723" y="1296"/>
                </a:cubicBezTo>
                <a:cubicBezTo>
                  <a:pt x="722" y="1296"/>
                  <a:pt x="722" y="1296"/>
                  <a:pt x="721" y="1296"/>
                </a:cubicBezTo>
                <a:cubicBezTo>
                  <a:pt x="721" y="1289"/>
                  <a:pt x="723" y="1280"/>
                  <a:pt x="720" y="1277"/>
                </a:cubicBezTo>
                <a:cubicBezTo>
                  <a:pt x="719" y="1276"/>
                  <a:pt x="718" y="1276"/>
                  <a:pt x="717" y="1276"/>
                </a:cubicBezTo>
                <a:cubicBezTo>
                  <a:pt x="715" y="1276"/>
                  <a:pt x="714" y="1277"/>
                  <a:pt x="713" y="1278"/>
                </a:cubicBezTo>
                <a:cubicBezTo>
                  <a:pt x="712" y="1279"/>
                  <a:pt x="711" y="1280"/>
                  <a:pt x="710" y="1280"/>
                </a:cubicBezTo>
                <a:cubicBezTo>
                  <a:pt x="709" y="1280"/>
                  <a:pt x="709" y="1279"/>
                  <a:pt x="708" y="1278"/>
                </a:cubicBezTo>
                <a:cubicBezTo>
                  <a:pt x="707" y="1262"/>
                  <a:pt x="700" y="1251"/>
                  <a:pt x="689" y="1244"/>
                </a:cubicBezTo>
                <a:cubicBezTo>
                  <a:pt x="683" y="1255"/>
                  <a:pt x="679" y="1267"/>
                  <a:pt x="680" y="1285"/>
                </a:cubicBezTo>
                <a:cubicBezTo>
                  <a:pt x="678" y="1285"/>
                  <a:pt x="677" y="1282"/>
                  <a:pt x="674" y="1282"/>
                </a:cubicBezTo>
                <a:cubicBezTo>
                  <a:pt x="673" y="1282"/>
                  <a:pt x="673" y="1282"/>
                  <a:pt x="673" y="1282"/>
                </a:cubicBezTo>
                <a:cubicBezTo>
                  <a:pt x="692" y="1225"/>
                  <a:pt x="716" y="1152"/>
                  <a:pt x="717" y="1152"/>
                </a:cubicBezTo>
                <a:cubicBezTo>
                  <a:pt x="717" y="1152"/>
                  <a:pt x="717" y="1152"/>
                  <a:pt x="717" y="1152"/>
                </a:cubicBezTo>
                <a:cubicBezTo>
                  <a:pt x="711" y="1152"/>
                  <a:pt x="694" y="1191"/>
                  <a:pt x="678" y="1230"/>
                </a:cubicBezTo>
                <a:cubicBezTo>
                  <a:pt x="664" y="1266"/>
                  <a:pt x="650" y="1301"/>
                  <a:pt x="646" y="1308"/>
                </a:cubicBezTo>
                <a:cubicBezTo>
                  <a:pt x="653" y="1309"/>
                  <a:pt x="658" y="1311"/>
                  <a:pt x="663" y="1315"/>
                </a:cubicBezTo>
                <a:cubicBezTo>
                  <a:pt x="656" y="1333"/>
                  <a:pt x="652" y="1345"/>
                  <a:pt x="651" y="1345"/>
                </a:cubicBezTo>
                <a:cubicBezTo>
                  <a:pt x="653" y="1370"/>
                  <a:pt x="701" y="1389"/>
                  <a:pt x="701" y="1412"/>
                </a:cubicBezTo>
                <a:cubicBezTo>
                  <a:pt x="701" y="1423"/>
                  <a:pt x="697" y="1428"/>
                  <a:pt x="691" y="1428"/>
                </a:cubicBezTo>
                <a:cubicBezTo>
                  <a:pt x="679" y="1428"/>
                  <a:pt x="657" y="1408"/>
                  <a:pt x="646" y="1402"/>
                </a:cubicBezTo>
                <a:cubicBezTo>
                  <a:pt x="618" y="1389"/>
                  <a:pt x="585" y="1381"/>
                  <a:pt x="552" y="1381"/>
                </a:cubicBezTo>
                <a:cubicBezTo>
                  <a:pt x="512" y="1381"/>
                  <a:pt x="473" y="1392"/>
                  <a:pt x="444" y="1414"/>
                </a:cubicBezTo>
                <a:cubicBezTo>
                  <a:pt x="503" y="1358"/>
                  <a:pt x="528" y="1245"/>
                  <a:pt x="554" y="1147"/>
                </a:cubicBezTo>
                <a:cubicBezTo>
                  <a:pt x="564" y="1108"/>
                  <a:pt x="582" y="1067"/>
                  <a:pt x="629" y="1067"/>
                </a:cubicBezTo>
                <a:cubicBezTo>
                  <a:pt x="635" y="1067"/>
                  <a:pt x="642" y="1068"/>
                  <a:pt x="649" y="1070"/>
                </a:cubicBezTo>
                <a:cubicBezTo>
                  <a:pt x="640" y="1079"/>
                  <a:pt x="619" y="1081"/>
                  <a:pt x="615" y="1095"/>
                </a:cubicBezTo>
                <a:cubicBezTo>
                  <a:pt x="619" y="1096"/>
                  <a:pt x="621" y="1097"/>
                  <a:pt x="622" y="1099"/>
                </a:cubicBezTo>
                <a:cubicBezTo>
                  <a:pt x="620" y="1105"/>
                  <a:pt x="615" y="1116"/>
                  <a:pt x="620" y="1121"/>
                </a:cubicBezTo>
                <a:cubicBezTo>
                  <a:pt x="627" y="1112"/>
                  <a:pt x="642" y="1112"/>
                  <a:pt x="646" y="1101"/>
                </a:cubicBezTo>
                <a:cubicBezTo>
                  <a:pt x="643" y="1111"/>
                  <a:pt x="646" y="1122"/>
                  <a:pt x="646" y="1133"/>
                </a:cubicBezTo>
                <a:cubicBezTo>
                  <a:pt x="647" y="1133"/>
                  <a:pt x="648" y="1133"/>
                  <a:pt x="648" y="1133"/>
                </a:cubicBezTo>
                <a:cubicBezTo>
                  <a:pt x="651" y="1133"/>
                  <a:pt x="652" y="1135"/>
                  <a:pt x="653" y="1137"/>
                </a:cubicBezTo>
                <a:cubicBezTo>
                  <a:pt x="653" y="1139"/>
                  <a:pt x="654" y="1142"/>
                  <a:pt x="657" y="1142"/>
                </a:cubicBezTo>
                <a:cubicBezTo>
                  <a:pt x="657" y="1142"/>
                  <a:pt x="658" y="1142"/>
                  <a:pt x="658" y="1142"/>
                </a:cubicBezTo>
                <a:cubicBezTo>
                  <a:pt x="665" y="1140"/>
                  <a:pt x="661" y="1128"/>
                  <a:pt x="667" y="1128"/>
                </a:cubicBezTo>
                <a:cubicBezTo>
                  <a:pt x="667" y="1128"/>
                  <a:pt x="668" y="1128"/>
                  <a:pt x="668" y="1128"/>
                </a:cubicBezTo>
                <a:cubicBezTo>
                  <a:pt x="670" y="1123"/>
                  <a:pt x="663" y="1119"/>
                  <a:pt x="668" y="1116"/>
                </a:cubicBezTo>
                <a:cubicBezTo>
                  <a:pt x="668" y="1120"/>
                  <a:pt x="672" y="1120"/>
                  <a:pt x="675" y="1121"/>
                </a:cubicBezTo>
                <a:cubicBezTo>
                  <a:pt x="674" y="1113"/>
                  <a:pt x="678" y="1110"/>
                  <a:pt x="675" y="1104"/>
                </a:cubicBezTo>
                <a:cubicBezTo>
                  <a:pt x="676" y="1105"/>
                  <a:pt x="677" y="1105"/>
                  <a:pt x="677" y="1105"/>
                </a:cubicBezTo>
                <a:cubicBezTo>
                  <a:pt x="678" y="1105"/>
                  <a:pt x="679" y="1105"/>
                  <a:pt x="679" y="1105"/>
                </a:cubicBezTo>
                <a:cubicBezTo>
                  <a:pt x="680" y="1104"/>
                  <a:pt x="681" y="1104"/>
                  <a:pt x="682" y="1104"/>
                </a:cubicBezTo>
                <a:cubicBezTo>
                  <a:pt x="683" y="1104"/>
                  <a:pt x="683" y="1104"/>
                  <a:pt x="684" y="1104"/>
                </a:cubicBezTo>
                <a:cubicBezTo>
                  <a:pt x="690" y="1116"/>
                  <a:pt x="702" y="1111"/>
                  <a:pt x="711" y="1119"/>
                </a:cubicBezTo>
                <a:cubicBezTo>
                  <a:pt x="712" y="1099"/>
                  <a:pt x="707" y="1085"/>
                  <a:pt x="694" y="1078"/>
                </a:cubicBezTo>
                <a:cubicBezTo>
                  <a:pt x="702" y="1082"/>
                  <a:pt x="710" y="1083"/>
                  <a:pt x="718" y="1083"/>
                </a:cubicBezTo>
                <a:cubicBezTo>
                  <a:pt x="723" y="1083"/>
                  <a:pt x="728" y="1082"/>
                  <a:pt x="733" y="1082"/>
                </a:cubicBezTo>
                <a:cubicBezTo>
                  <a:pt x="734" y="1079"/>
                  <a:pt x="731" y="1078"/>
                  <a:pt x="732" y="1075"/>
                </a:cubicBezTo>
                <a:cubicBezTo>
                  <a:pt x="741" y="1075"/>
                  <a:pt x="747" y="1072"/>
                  <a:pt x="750" y="1066"/>
                </a:cubicBezTo>
                <a:cubicBezTo>
                  <a:pt x="745" y="1065"/>
                  <a:pt x="738" y="1064"/>
                  <a:pt x="732" y="1063"/>
                </a:cubicBezTo>
                <a:cubicBezTo>
                  <a:pt x="732" y="1061"/>
                  <a:pt x="734" y="1060"/>
                  <a:pt x="733" y="1056"/>
                </a:cubicBezTo>
                <a:cubicBezTo>
                  <a:pt x="727" y="1055"/>
                  <a:pt x="722" y="1054"/>
                  <a:pt x="718" y="1054"/>
                </a:cubicBezTo>
                <a:cubicBezTo>
                  <a:pt x="710" y="1054"/>
                  <a:pt x="703" y="1056"/>
                  <a:pt x="694" y="1061"/>
                </a:cubicBezTo>
                <a:cubicBezTo>
                  <a:pt x="707" y="1047"/>
                  <a:pt x="708" y="1035"/>
                  <a:pt x="709" y="1015"/>
                </a:cubicBezTo>
                <a:cubicBezTo>
                  <a:pt x="698" y="1019"/>
                  <a:pt x="697" y="1021"/>
                  <a:pt x="690" y="1021"/>
                </a:cubicBezTo>
                <a:cubicBezTo>
                  <a:pt x="687" y="1021"/>
                  <a:pt x="684" y="1021"/>
                  <a:pt x="680" y="1020"/>
                </a:cubicBezTo>
                <a:cubicBezTo>
                  <a:pt x="682" y="1013"/>
                  <a:pt x="683" y="1003"/>
                  <a:pt x="679" y="998"/>
                </a:cubicBezTo>
                <a:cubicBezTo>
                  <a:pt x="677" y="1000"/>
                  <a:pt x="676" y="1003"/>
                  <a:pt x="674" y="1005"/>
                </a:cubicBezTo>
                <a:cubicBezTo>
                  <a:pt x="674" y="986"/>
                  <a:pt x="674" y="986"/>
                  <a:pt x="674" y="986"/>
                </a:cubicBezTo>
                <a:cubicBezTo>
                  <a:pt x="673" y="986"/>
                  <a:pt x="672" y="986"/>
                  <a:pt x="671" y="986"/>
                </a:cubicBezTo>
                <a:cubicBezTo>
                  <a:pt x="668" y="986"/>
                  <a:pt x="669" y="989"/>
                  <a:pt x="667" y="989"/>
                </a:cubicBezTo>
                <a:cubicBezTo>
                  <a:pt x="668" y="981"/>
                  <a:pt x="664" y="978"/>
                  <a:pt x="663" y="972"/>
                </a:cubicBezTo>
                <a:cubicBezTo>
                  <a:pt x="657" y="973"/>
                  <a:pt x="655" y="983"/>
                  <a:pt x="650" y="983"/>
                </a:cubicBezTo>
                <a:cubicBezTo>
                  <a:pt x="650" y="983"/>
                  <a:pt x="649" y="983"/>
                  <a:pt x="648" y="983"/>
                </a:cubicBezTo>
                <a:cubicBezTo>
                  <a:pt x="643" y="993"/>
                  <a:pt x="645" y="1014"/>
                  <a:pt x="644" y="1024"/>
                </a:cubicBezTo>
                <a:cubicBezTo>
                  <a:pt x="637" y="1007"/>
                  <a:pt x="626" y="1004"/>
                  <a:pt x="610" y="998"/>
                </a:cubicBezTo>
                <a:cubicBezTo>
                  <a:pt x="615" y="1013"/>
                  <a:pt x="610" y="1017"/>
                  <a:pt x="619" y="1027"/>
                </a:cubicBezTo>
                <a:cubicBezTo>
                  <a:pt x="609" y="1027"/>
                  <a:pt x="609" y="1027"/>
                  <a:pt x="609" y="1027"/>
                </a:cubicBezTo>
                <a:cubicBezTo>
                  <a:pt x="612" y="1046"/>
                  <a:pt x="636" y="1051"/>
                  <a:pt x="647" y="1061"/>
                </a:cubicBezTo>
                <a:cubicBezTo>
                  <a:pt x="642" y="1061"/>
                  <a:pt x="636" y="1061"/>
                  <a:pt x="632" y="1061"/>
                </a:cubicBezTo>
                <a:cubicBezTo>
                  <a:pt x="592" y="1061"/>
                  <a:pt x="582" y="1074"/>
                  <a:pt x="567" y="1083"/>
                </a:cubicBezTo>
                <a:cubicBezTo>
                  <a:pt x="575" y="1067"/>
                  <a:pt x="579" y="1045"/>
                  <a:pt x="586" y="1024"/>
                </a:cubicBezTo>
                <a:cubicBezTo>
                  <a:pt x="620" y="1011"/>
                  <a:pt x="620" y="936"/>
                  <a:pt x="640" y="936"/>
                </a:cubicBezTo>
                <a:cubicBezTo>
                  <a:pt x="640" y="936"/>
                  <a:pt x="640" y="936"/>
                  <a:pt x="640" y="936"/>
                </a:cubicBezTo>
                <a:cubicBezTo>
                  <a:pt x="639" y="937"/>
                  <a:pt x="639" y="939"/>
                  <a:pt x="639" y="942"/>
                </a:cubicBezTo>
                <a:cubicBezTo>
                  <a:pt x="643" y="943"/>
                  <a:pt x="648" y="945"/>
                  <a:pt x="648" y="950"/>
                </a:cubicBezTo>
                <a:cubicBezTo>
                  <a:pt x="648" y="950"/>
                  <a:pt x="649" y="950"/>
                  <a:pt x="649" y="950"/>
                </a:cubicBezTo>
                <a:cubicBezTo>
                  <a:pt x="654" y="950"/>
                  <a:pt x="653" y="944"/>
                  <a:pt x="656" y="942"/>
                </a:cubicBezTo>
                <a:cubicBezTo>
                  <a:pt x="660" y="942"/>
                  <a:pt x="659" y="947"/>
                  <a:pt x="663" y="947"/>
                </a:cubicBezTo>
                <a:cubicBezTo>
                  <a:pt x="663" y="947"/>
                  <a:pt x="664" y="947"/>
                  <a:pt x="665" y="947"/>
                </a:cubicBezTo>
                <a:cubicBezTo>
                  <a:pt x="666" y="942"/>
                  <a:pt x="663" y="942"/>
                  <a:pt x="663" y="938"/>
                </a:cubicBezTo>
                <a:cubicBezTo>
                  <a:pt x="663" y="938"/>
                  <a:pt x="663" y="938"/>
                  <a:pt x="663" y="938"/>
                </a:cubicBezTo>
                <a:cubicBezTo>
                  <a:pt x="669" y="938"/>
                  <a:pt x="672" y="936"/>
                  <a:pt x="675" y="933"/>
                </a:cubicBezTo>
                <a:cubicBezTo>
                  <a:pt x="671" y="931"/>
                  <a:pt x="668" y="928"/>
                  <a:pt x="663" y="926"/>
                </a:cubicBezTo>
                <a:cubicBezTo>
                  <a:pt x="664" y="924"/>
                  <a:pt x="666" y="923"/>
                  <a:pt x="665" y="919"/>
                </a:cubicBezTo>
                <a:cubicBezTo>
                  <a:pt x="664" y="919"/>
                  <a:pt x="664" y="919"/>
                  <a:pt x="664" y="919"/>
                </a:cubicBezTo>
                <a:cubicBezTo>
                  <a:pt x="655" y="919"/>
                  <a:pt x="659" y="908"/>
                  <a:pt x="651" y="907"/>
                </a:cubicBezTo>
                <a:cubicBezTo>
                  <a:pt x="648" y="909"/>
                  <a:pt x="649" y="915"/>
                  <a:pt x="646" y="918"/>
                </a:cubicBezTo>
                <a:cubicBezTo>
                  <a:pt x="646" y="915"/>
                  <a:pt x="645" y="914"/>
                  <a:pt x="644" y="912"/>
                </a:cubicBezTo>
                <a:cubicBezTo>
                  <a:pt x="648" y="909"/>
                  <a:pt x="654" y="897"/>
                  <a:pt x="661" y="897"/>
                </a:cubicBezTo>
                <a:cubicBezTo>
                  <a:pt x="663" y="897"/>
                  <a:pt x="665" y="898"/>
                  <a:pt x="667" y="900"/>
                </a:cubicBezTo>
                <a:cubicBezTo>
                  <a:pt x="664" y="902"/>
                  <a:pt x="664" y="906"/>
                  <a:pt x="662" y="909"/>
                </a:cubicBezTo>
                <a:cubicBezTo>
                  <a:pt x="666" y="911"/>
                  <a:pt x="666" y="917"/>
                  <a:pt x="672" y="918"/>
                </a:cubicBezTo>
                <a:cubicBezTo>
                  <a:pt x="677" y="913"/>
                  <a:pt x="678" y="906"/>
                  <a:pt x="687" y="906"/>
                </a:cubicBezTo>
                <a:cubicBezTo>
                  <a:pt x="688" y="906"/>
                  <a:pt x="688" y="906"/>
                  <a:pt x="689" y="906"/>
                </a:cubicBezTo>
                <a:cubicBezTo>
                  <a:pt x="687" y="908"/>
                  <a:pt x="687" y="913"/>
                  <a:pt x="687" y="918"/>
                </a:cubicBezTo>
                <a:cubicBezTo>
                  <a:pt x="688" y="918"/>
                  <a:pt x="688" y="918"/>
                  <a:pt x="688" y="918"/>
                </a:cubicBezTo>
                <a:cubicBezTo>
                  <a:pt x="691" y="918"/>
                  <a:pt x="693" y="916"/>
                  <a:pt x="694" y="914"/>
                </a:cubicBezTo>
                <a:cubicBezTo>
                  <a:pt x="696" y="912"/>
                  <a:pt x="697" y="911"/>
                  <a:pt x="701" y="911"/>
                </a:cubicBezTo>
                <a:cubicBezTo>
                  <a:pt x="701" y="911"/>
                  <a:pt x="701" y="911"/>
                  <a:pt x="701" y="911"/>
                </a:cubicBezTo>
                <a:cubicBezTo>
                  <a:pt x="703" y="914"/>
                  <a:pt x="703" y="920"/>
                  <a:pt x="708" y="921"/>
                </a:cubicBezTo>
                <a:cubicBezTo>
                  <a:pt x="711" y="919"/>
                  <a:pt x="708" y="911"/>
                  <a:pt x="713" y="911"/>
                </a:cubicBezTo>
                <a:cubicBezTo>
                  <a:pt x="713" y="912"/>
                  <a:pt x="716" y="913"/>
                  <a:pt x="720" y="913"/>
                </a:cubicBezTo>
                <a:cubicBezTo>
                  <a:pt x="723" y="913"/>
                  <a:pt x="726" y="912"/>
                  <a:pt x="727" y="911"/>
                </a:cubicBezTo>
                <a:cubicBezTo>
                  <a:pt x="722" y="908"/>
                  <a:pt x="721" y="903"/>
                  <a:pt x="718" y="899"/>
                </a:cubicBezTo>
                <a:cubicBezTo>
                  <a:pt x="721" y="898"/>
                  <a:pt x="723" y="894"/>
                  <a:pt x="723" y="890"/>
                </a:cubicBezTo>
                <a:cubicBezTo>
                  <a:pt x="713" y="890"/>
                  <a:pt x="723" y="878"/>
                  <a:pt x="720" y="870"/>
                </a:cubicBezTo>
                <a:cubicBezTo>
                  <a:pt x="713" y="870"/>
                  <a:pt x="708" y="873"/>
                  <a:pt x="706" y="878"/>
                </a:cubicBezTo>
                <a:cubicBezTo>
                  <a:pt x="704" y="876"/>
                  <a:pt x="705" y="870"/>
                  <a:pt x="700" y="870"/>
                </a:cubicBezTo>
                <a:cubicBezTo>
                  <a:pt x="700" y="870"/>
                  <a:pt x="700" y="870"/>
                  <a:pt x="699" y="870"/>
                </a:cubicBezTo>
                <a:cubicBezTo>
                  <a:pt x="697" y="874"/>
                  <a:pt x="693" y="876"/>
                  <a:pt x="694" y="883"/>
                </a:cubicBezTo>
                <a:cubicBezTo>
                  <a:pt x="695" y="888"/>
                  <a:pt x="698" y="889"/>
                  <a:pt x="701" y="892"/>
                </a:cubicBezTo>
                <a:cubicBezTo>
                  <a:pt x="694" y="891"/>
                  <a:pt x="691" y="887"/>
                  <a:pt x="687" y="883"/>
                </a:cubicBezTo>
                <a:cubicBezTo>
                  <a:pt x="679" y="884"/>
                  <a:pt x="671" y="884"/>
                  <a:pt x="667" y="889"/>
                </a:cubicBezTo>
                <a:cubicBezTo>
                  <a:pt x="668" y="884"/>
                  <a:pt x="668" y="881"/>
                  <a:pt x="667" y="877"/>
                </a:cubicBezTo>
                <a:cubicBezTo>
                  <a:pt x="668" y="877"/>
                  <a:pt x="668" y="877"/>
                  <a:pt x="669" y="877"/>
                </a:cubicBezTo>
                <a:cubicBezTo>
                  <a:pt x="671" y="877"/>
                  <a:pt x="672" y="876"/>
                  <a:pt x="673" y="876"/>
                </a:cubicBezTo>
                <a:cubicBezTo>
                  <a:pt x="674" y="875"/>
                  <a:pt x="675" y="875"/>
                  <a:pt x="677" y="875"/>
                </a:cubicBezTo>
                <a:cubicBezTo>
                  <a:pt x="677" y="875"/>
                  <a:pt x="677" y="875"/>
                  <a:pt x="677" y="875"/>
                </a:cubicBezTo>
                <a:cubicBezTo>
                  <a:pt x="675" y="870"/>
                  <a:pt x="675" y="868"/>
                  <a:pt x="677" y="863"/>
                </a:cubicBezTo>
                <a:cubicBezTo>
                  <a:pt x="676" y="862"/>
                  <a:pt x="674" y="862"/>
                  <a:pt x="673" y="862"/>
                </a:cubicBezTo>
                <a:cubicBezTo>
                  <a:pt x="672" y="862"/>
                  <a:pt x="671" y="862"/>
                  <a:pt x="670" y="862"/>
                </a:cubicBezTo>
                <a:cubicBezTo>
                  <a:pt x="670" y="862"/>
                  <a:pt x="669" y="862"/>
                  <a:pt x="668" y="862"/>
                </a:cubicBezTo>
                <a:cubicBezTo>
                  <a:pt x="668" y="862"/>
                  <a:pt x="667" y="862"/>
                  <a:pt x="667" y="861"/>
                </a:cubicBezTo>
                <a:cubicBezTo>
                  <a:pt x="667" y="854"/>
                  <a:pt x="664" y="852"/>
                  <a:pt x="668" y="847"/>
                </a:cubicBezTo>
                <a:cubicBezTo>
                  <a:pt x="669" y="847"/>
                  <a:pt x="670" y="847"/>
                  <a:pt x="670" y="847"/>
                </a:cubicBezTo>
                <a:cubicBezTo>
                  <a:pt x="675" y="847"/>
                  <a:pt x="674" y="854"/>
                  <a:pt x="679" y="854"/>
                </a:cubicBezTo>
                <a:cubicBezTo>
                  <a:pt x="681" y="851"/>
                  <a:pt x="682" y="845"/>
                  <a:pt x="686" y="842"/>
                </a:cubicBezTo>
                <a:cubicBezTo>
                  <a:pt x="688" y="844"/>
                  <a:pt x="689" y="848"/>
                  <a:pt x="693" y="848"/>
                </a:cubicBezTo>
                <a:cubicBezTo>
                  <a:pt x="694" y="847"/>
                  <a:pt x="694" y="847"/>
                  <a:pt x="694" y="847"/>
                </a:cubicBezTo>
                <a:cubicBezTo>
                  <a:pt x="694" y="843"/>
                  <a:pt x="694" y="839"/>
                  <a:pt x="692" y="837"/>
                </a:cubicBezTo>
                <a:cubicBezTo>
                  <a:pt x="698" y="835"/>
                  <a:pt x="706" y="836"/>
                  <a:pt x="706" y="829"/>
                </a:cubicBezTo>
                <a:cubicBezTo>
                  <a:pt x="701" y="826"/>
                  <a:pt x="693" y="826"/>
                  <a:pt x="691" y="825"/>
                </a:cubicBezTo>
                <a:cubicBezTo>
                  <a:pt x="693" y="825"/>
                  <a:pt x="693" y="813"/>
                  <a:pt x="691" y="813"/>
                </a:cubicBezTo>
                <a:cubicBezTo>
                  <a:pt x="690" y="815"/>
                  <a:pt x="689" y="815"/>
                  <a:pt x="687" y="815"/>
                </a:cubicBezTo>
                <a:cubicBezTo>
                  <a:pt x="687" y="815"/>
                  <a:pt x="686" y="815"/>
                  <a:pt x="686" y="815"/>
                </a:cubicBezTo>
                <a:cubicBezTo>
                  <a:pt x="685" y="815"/>
                  <a:pt x="685" y="815"/>
                  <a:pt x="684" y="815"/>
                </a:cubicBezTo>
                <a:cubicBezTo>
                  <a:pt x="684" y="815"/>
                  <a:pt x="684" y="815"/>
                  <a:pt x="684" y="815"/>
                </a:cubicBezTo>
                <a:cubicBezTo>
                  <a:pt x="684" y="808"/>
                  <a:pt x="680" y="805"/>
                  <a:pt x="675" y="803"/>
                </a:cubicBezTo>
                <a:cubicBezTo>
                  <a:pt x="673" y="806"/>
                  <a:pt x="673" y="811"/>
                  <a:pt x="670" y="813"/>
                </a:cubicBezTo>
                <a:cubicBezTo>
                  <a:pt x="667" y="813"/>
                  <a:pt x="666" y="810"/>
                  <a:pt x="662" y="810"/>
                </a:cubicBezTo>
                <a:cubicBezTo>
                  <a:pt x="662" y="810"/>
                  <a:pt x="662" y="810"/>
                  <a:pt x="662" y="810"/>
                </a:cubicBezTo>
                <a:cubicBezTo>
                  <a:pt x="662" y="822"/>
                  <a:pt x="662" y="822"/>
                  <a:pt x="662" y="822"/>
                </a:cubicBezTo>
                <a:cubicBezTo>
                  <a:pt x="664" y="825"/>
                  <a:pt x="669" y="826"/>
                  <a:pt x="672" y="829"/>
                </a:cubicBezTo>
                <a:cubicBezTo>
                  <a:pt x="670" y="828"/>
                  <a:pt x="669" y="828"/>
                  <a:pt x="668" y="828"/>
                </a:cubicBezTo>
                <a:cubicBezTo>
                  <a:pt x="658" y="828"/>
                  <a:pt x="655" y="835"/>
                  <a:pt x="648" y="837"/>
                </a:cubicBezTo>
                <a:cubicBezTo>
                  <a:pt x="652" y="819"/>
                  <a:pt x="639" y="810"/>
                  <a:pt x="643" y="798"/>
                </a:cubicBezTo>
                <a:cubicBezTo>
                  <a:pt x="646" y="799"/>
                  <a:pt x="646" y="804"/>
                  <a:pt x="650" y="804"/>
                </a:cubicBezTo>
                <a:cubicBezTo>
                  <a:pt x="651" y="804"/>
                  <a:pt x="652" y="803"/>
                  <a:pt x="653" y="803"/>
                </a:cubicBezTo>
                <a:cubicBezTo>
                  <a:pt x="653" y="796"/>
                  <a:pt x="655" y="792"/>
                  <a:pt x="658" y="789"/>
                </a:cubicBezTo>
                <a:cubicBezTo>
                  <a:pt x="658" y="789"/>
                  <a:pt x="657" y="789"/>
                  <a:pt x="657" y="789"/>
                </a:cubicBezTo>
                <a:cubicBezTo>
                  <a:pt x="653" y="789"/>
                  <a:pt x="652" y="788"/>
                  <a:pt x="650" y="786"/>
                </a:cubicBezTo>
                <a:cubicBezTo>
                  <a:pt x="648" y="785"/>
                  <a:pt x="647" y="783"/>
                  <a:pt x="644" y="783"/>
                </a:cubicBezTo>
                <a:cubicBezTo>
                  <a:pt x="642" y="783"/>
                  <a:pt x="641" y="784"/>
                  <a:pt x="639" y="784"/>
                </a:cubicBezTo>
                <a:cubicBezTo>
                  <a:pt x="636" y="790"/>
                  <a:pt x="641" y="794"/>
                  <a:pt x="638" y="798"/>
                </a:cubicBezTo>
                <a:cubicBezTo>
                  <a:pt x="634" y="796"/>
                  <a:pt x="631" y="792"/>
                  <a:pt x="625" y="792"/>
                </a:cubicBezTo>
                <a:cubicBezTo>
                  <a:pt x="624" y="792"/>
                  <a:pt x="623" y="793"/>
                  <a:pt x="622" y="793"/>
                </a:cubicBezTo>
                <a:cubicBezTo>
                  <a:pt x="625" y="790"/>
                  <a:pt x="626" y="786"/>
                  <a:pt x="626" y="779"/>
                </a:cubicBezTo>
                <a:cubicBezTo>
                  <a:pt x="624" y="780"/>
                  <a:pt x="623" y="781"/>
                  <a:pt x="622" y="781"/>
                </a:cubicBezTo>
                <a:cubicBezTo>
                  <a:pt x="619" y="781"/>
                  <a:pt x="619" y="776"/>
                  <a:pt x="614" y="776"/>
                </a:cubicBezTo>
                <a:cubicBezTo>
                  <a:pt x="610" y="777"/>
                  <a:pt x="610" y="784"/>
                  <a:pt x="607" y="784"/>
                </a:cubicBezTo>
                <a:cubicBezTo>
                  <a:pt x="607" y="784"/>
                  <a:pt x="606" y="783"/>
                  <a:pt x="605" y="782"/>
                </a:cubicBezTo>
                <a:cubicBezTo>
                  <a:pt x="605" y="793"/>
                  <a:pt x="605" y="793"/>
                  <a:pt x="605" y="793"/>
                </a:cubicBezTo>
                <a:cubicBezTo>
                  <a:pt x="601" y="793"/>
                  <a:pt x="597" y="794"/>
                  <a:pt x="595" y="796"/>
                </a:cubicBezTo>
                <a:cubicBezTo>
                  <a:pt x="600" y="799"/>
                  <a:pt x="608" y="799"/>
                  <a:pt x="603" y="806"/>
                </a:cubicBezTo>
                <a:cubicBezTo>
                  <a:pt x="606" y="806"/>
                  <a:pt x="608" y="805"/>
                  <a:pt x="609" y="805"/>
                </a:cubicBezTo>
                <a:cubicBezTo>
                  <a:pt x="612" y="805"/>
                  <a:pt x="614" y="807"/>
                  <a:pt x="615" y="812"/>
                </a:cubicBezTo>
                <a:cubicBezTo>
                  <a:pt x="616" y="812"/>
                  <a:pt x="616" y="812"/>
                  <a:pt x="617" y="812"/>
                </a:cubicBezTo>
                <a:cubicBezTo>
                  <a:pt x="618" y="812"/>
                  <a:pt x="619" y="810"/>
                  <a:pt x="619" y="809"/>
                </a:cubicBezTo>
                <a:cubicBezTo>
                  <a:pt x="620" y="808"/>
                  <a:pt x="620" y="806"/>
                  <a:pt x="622" y="806"/>
                </a:cubicBezTo>
                <a:cubicBezTo>
                  <a:pt x="622" y="806"/>
                  <a:pt x="622" y="806"/>
                  <a:pt x="622" y="806"/>
                </a:cubicBezTo>
                <a:cubicBezTo>
                  <a:pt x="625" y="809"/>
                  <a:pt x="624" y="814"/>
                  <a:pt x="624" y="818"/>
                </a:cubicBezTo>
                <a:cubicBezTo>
                  <a:pt x="625" y="819"/>
                  <a:pt x="626" y="819"/>
                  <a:pt x="627" y="819"/>
                </a:cubicBezTo>
                <a:cubicBezTo>
                  <a:pt x="634" y="819"/>
                  <a:pt x="635" y="813"/>
                  <a:pt x="638" y="810"/>
                </a:cubicBezTo>
                <a:cubicBezTo>
                  <a:pt x="640" y="814"/>
                  <a:pt x="646" y="822"/>
                  <a:pt x="643" y="825"/>
                </a:cubicBezTo>
                <a:cubicBezTo>
                  <a:pt x="639" y="825"/>
                  <a:pt x="642" y="818"/>
                  <a:pt x="638" y="818"/>
                </a:cubicBezTo>
                <a:cubicBezTo>
                  <a:pt x="638" y="818"/>
                  <a:pt x="638" y="818"/>
                  <a:pt x="638" y="818"/>
                </a:cubicBezTo>
                <a:cubicBezTo>
                  <a:pt x="633" y="823"/>
                  <a:pt x="624" y="823"/>
                  <a:pt x="619" y="827"/>
                </a:cubicBezTo>
                <a:cubicBezTo>
                  <a:pt x="622" y="830"/>
                  <a:pt x="622" y="833"/>
                  <a:pt x="620" y="837"/>
                </a:cubicBezTo>
                <a:cubicBezTo>
                  <a:pt x="622" y="837"/>
                  <a:pt x="624" y="836"/>
                  <a:pt x="626" y="836"/>
                </a:cubicBezTo>
                <a:cubicBezTo>
                  <a:pt x="656" y="836"/>
                  <a:pt x="637" y="917"/>
                  <a:pt x="624" y="928"/>
                </a:cubicBezTo>
                <a:cubicBezTo>
                  <a:pt x="626" y="908"/>
                  <a:pt x="612" y="904"/>
                  <a:pt x="603" y="895"/>
                </a:cubicBezTo>
                <a:cubicBezTo>
                  <a:pt x="604" y="895"/>
                  <a:pt x="605" y="895"/>
                  <a:pt x="606" y="895"/>
                </a:cubicBezTo>
                <a:cubicBezTo>
                  <a:pt x="609" y="895"/>
                  <a:pt x="611" y="895"/>
                  <a:pt x="612" y="896"/>
                </a:cubicBezTo>
                <a:cubicBezTo>
                  <a:pt x="614" y="896"/>
                  <a:pt x="616" y="896"/>
                  <a:pt x="618" y="896"/>
                </a:cubicBezTo>
                <a:cubicBezTo>
                  <a:pt x="619" y="896"/>
                  <a:pt x="621" y="896"/>
                  <a:pt x="624" y="895"/>
                </a:cubicBezTo>
                <a:cubicBezTo>
                  <a:pt x="620" y="888"/>
                  <a:pt x="630" y="887"/>
                  <a:pt x="631" y="880"/>
                </a:cubicBezTo>
                <a:cubicBezTo>
                  <a:pt x="615" y="880"/>
                  <a:pt x="615" y="880"/>
                  <a:pt x="615" y="880"/>
                </a:cubicBezTo>
                <a:cubicBezTo>
                  <a:pt x="620" y="874"/>
                  <a:pt x="621" y="867"/>
                  <a:pt x="619" y="858"/>
                </a:cubicBezTo>
                <a:cubicBezTo>
                  <a:pt x="610" y="862"/>
                  <a:pt x="606" y="864"/>
                  <a:pt x="597" y="870"/>
                </a:cubicBezTo>
                <a:cubicBezTo>
                  <a:pt x="572" y="816"/>
                  <a:pt x="544" y="690"/>
                  <a:pt x="629" y="690"/>
                </a:cubicBezTo>
                <a:cubicBezTo>
                  <a:pt x="629" y="690"/>
                  <a:pt x="629" y="690"/>
                  <a:pt x="629" y="690"/>
                </a:cubicBezTo>
                <a:cubicBezTo>
                  <a:pt x="622" y="698"/>
                  <a:pt x="606" y="707"/>
                  <a:pt x="610" y="721"/>
                </a:cubicBezTo>
                <a:cubicBezTo>
                  <a:pt x="611" y="720"/>
                  <a:pt x="612" y="720"/>
                  <a:pt x="613" y="720"/>
                </a:cubicBezTo>
                <a:cubicBezTo>
                  <a:pt x="617" y="720"/>
                  <a:pt x="617" y="735"/>
                  <a:pt x="619" y="740"/>
                </a:cubicBezTo>
                <a:cubicBezTo>
                  <a:pt x="630" y="736"/>
                  <a:pt x="634" y="725"/>
                  <a:pt x="638" y="714"/>
                </a:cubicBezTo>
                <a:cubicBezTo>
                  <a:pt x="637" y="736"/>
                  <a:pt x="649" y="739"/>
                  <a:pt x="663" y="743"/>
                </a:cubicBezTo>
                <a:cubicBezTo>
                  <a:pt x="663" y="733"/>
                  <a:pt x="668" y="725"/>
                  <a:pt x="662" y="719"/>
                </a:cubicBezTo>
                <a:cubicBezTo>
                  <a:pt x="664" y="719"/>
                  <a:pt x="664" y="721"/>
                  <a:pt x="666" y="721"/>
                </a:cubicBezTo>
                <a:cubicBezTo>
                  <a:pt x="667" y="721"/>
                  <a:pt x="667" y="721"/>
                  <a:pt x="667" y="721"/>
                </a:cubicBezTo>
                <a:cubicBezTo>
                  <a:pt x="667" y="714"/>
                  <a:pt x="667" y="708"/>
                  <a:pt x="663" y="705"/>
                </a:cubicBezTo>
                <a:cubicBezTo>
                  <a:pt x="667" y="705"/>
                  <a:pt x="670" y="704"/>
                  <a:pt x="673" y="704"/>
                </a:cubicBezTo>
                <a:cubicBezTo>
                  <a:pt x="676" y="704"/>
                  <a:pt x="679" y="705"/>
                  <a:pt x="682" y="705"/>
                </a:cubicBezTo>
                <a:cubicBezTo>
                  <a:pt x="685" y="705"/>
                  <a:pt x="689" y="706"/>
                  <a:pt x="693" y="706"/>
                </a:cubicBezTo>
                <a:cubicBezTo>
                  <a:pt x="696" y="706"/>
                  <a:pt x="698" y="706"/>
                  <a:pt x="701" y="705"/>
                </a:cubicBezTo>
                <a:cubicBezTo>
                  <a:pt x="696" y="692"/>
                  <a:pt x="687" y="681"/>
                  <a:pt x="674" y="676"/>
                </a:cubicBezTo>
                <a:cubicBezTo>
                  <a:pt x="675" y="677"/>
                  <a:pt x="676" y="677"/>
                  <a:pt x="678" y="677"/>
                </a:cubicBezTo>
                <a:cubicBezTo>
                  <a:pt x="690" y="677"/>
                  <a:pt x="694" y="668"/>
                  <a:pt x="704" y="666"/>
                </a:cubicBezTo>
                <a:cubicBezTo>
                  <a:pt x="705" y="663"/>
                  <a:pt x="702" y="663"/>
                  <a:pt x="701" y="661"/>
                </a:cubicBezTo>
                <a:cubicBezTo>
                  <a:pt x="705" y="656"/>
                  <a:pt x="712" y="655"/>
                  <a:pt x="713" y="647"/>
                </a:cubicBezTo>
                <a:cubicBezTo>
                  <a:pt x="712" y="647"/>
                  <a:pt x="711" y="646"/>
                  <a:pt x="710" y="646"/>
                </a:cubicBezTo>
                <a:cubicBezTo>
                  <a:pt x="708" y="646"/>
                  <a:pt x="706" y="647"/>
                  <a:pt x="703" y="648"/>
                </a:cubicBezTo>
                <a:cubicBezTo>
                  <a:pt x="701" y="648"/>
                  <a:pt x="698" y="649"/>
                  <a:pt x="696" y="649"/>
                </a:cubicBezTo>
                <a:cubicBezTo>
                  <a:pt x="696" y="649"/>
                  <a:pt x="696" y="649"/>
                  <a:pt x="696" y="649"/>
                </a:cubicBezTo>
                <a:cubicBezTo>
                  <a:pt x="695" y="647"/>
                  <a:pt x="696" y="643"/>
                  <a:pt x="694" y="642"/>
                </a:cubicBezTo>
                <a:cubicBezTo>
                  <a:pt x="683" y="647"/>
                  <a:pt x="667" y="656"/>
                  <a:pt x="662" y="661"/>
                </a:cubicBezTo>
                <a:cubicBezTo>
                  <a:pt x="671" y="650"/>
                  <a:pt x="664" y="634"/>
                  <a:pt x="662" y="618"/>
                </a:cubicBezTo>
                <a:cubicBezTo>
                  <a:pt x="660" y="618"/>
                  <a:pt x="659" y="618"/>
                  <a:pt x="659" y="618"/>
                </a:cubicBezTo>
                <a:cubicBezTo>
                  <a:pt x="653" y="618"/>
                  <a:pt x="653" y="624"/>
                  <a:pt x="650" y="627"/>
                </a:cubicBezTo>
                <a:cubicBezTo>
                  <a:pt x="649" y="626"/>
                  <a:pt x="648" y="625"/>
                  <a:pt x="647" y="625"/>
                </a:cubicBezTo>
                <a:cubicBezTo>
                  <a:pt x="646" y="625"/>
                  <a:pt x="644" y="627"/>
                  <a:pt x="642" y="628"/>
                </a:cubicBezTo>
                <a:cubicBezTo>
                  <a:pt x="641" y="629"/>
                  <a:pt x="639" y="630"/>
                  <a:pt x="637" y="630"/>
                </a:cubicBezTo>
                <a:cubicBezTo>
                  <a:pt x="637" y="630"/>
                  <a:pt x="636" y="630"/>
                  <a:pt x="636" y="630"/>
                </a:cubicBezTo>
                <a:cubicBezTo>
                  <a:pt x="636" y="621"/>
                  <a:pt x="633" y="616"/>
                  <a:pt x="627" y="613"/>
                </a:cubicBezTo>
                <a:cubicBezTo>
                  <a:pt x="627" y="613"/>
                  <a:pt x="627" y="613"/>
                  <a:pt x="627" y="613"/>
                </a:cubicBezTo>
                <a:cubicBezTo>
                  <a:pt x="625" y="613"/>
                  <a:pt x="625" y="615"/>
                  <a:pt x="626" y="617"/>
                </a:cubicBezTo>
                <a:cubicBezTo>
                  <a:pt x="626" y="618"/>
                  <a:pt x="626" y="620"/>
                  <a:pt x="625" y="620"/>
                </a:cubicBezTo>
                <a:cubicBezTo>
                  <a:pt x="624" y="620"/>
                  <a:pt x="624" y="620"/>
                  <a:pt x="624" y="620"/>
                </a:cubicBezTo>
                <a:cubicBezTo>
                  <a:pt x="622" y="616"/>
                  <a:pt x="622" y="610"/>
                  <a:pt x="619" y="606"/>
                </a:cubicBezTo>
                <a:cubicBezTo>
                  <a:pt x="618" y="606"/>
                  <a:pt x="618" y="606"/>
                  <a:pt x="618" y="606"/>
                </a:cubicBezTo>
                <a:cubicBezTo>
                  <a:pt x="617" y="606"/>
                  <a:pt x="616" y="607"/>
                  <a:pt x="615" y="607"/>
                </a:cubicBezTo>
                <a:cubicBezTo>
                  <a:pt x="614" y="608"/>
                  <a:pt x="614" y="608"/>
                  <a:pt x="612" y="608"/>
                </a:cubicBezTo>
                <a:cubicBezTo>
                  <a:pt x="612" y="608"/>
                  <a:pt x="612" y="608"/>
                  <a:pt x="612" y="608"/>
                </a:cubicBezTo>
                <a:cubicBezTo>
                  <a:pt x="610" y="603"/>
                  <a:pt x="609" y="598"/>
                  <a:pt x="603" y="598"/>
                </a:cubicBezTo>
                <a:cubicBezTo>
                  <a:pt x="602" y="598"/>
                  <a:pt x="602" y="598"/>
                  <a:pt x="602" y="598"/>
                </a:cubicBezTo>
                <a:cubicBezTo>
                  <a:pt x="602" y="603"/>
                  <a:pt x="598" y="607"/>
                  <a:pt x="602" y="611"/>
                </a:cubicBezTo>
                <a:cubicBezTo>
                  <a:pt x="595" y="611"/>
                  <a:pt x="595" y="611"/>
                  <a:pt x="595" y="611"/>
                </a:cubicBezTo>
                <a:cubicBezTo>
                  <a:pt x="596" y="618"/>
                  <a:pt x="597" y="624"/>
                  <a:pt x="597" y="632"/>
                </a:cubicBezTo>
                <a:cubicBezTo>
                  <a:pt x="604" y="635"/>
                  <a:pt x="610" y="649"/>
                  <a:pt x="610" y="652"/>
                </a:cubicBezTo>
                <a:cubicBezTo>
                  <a:pt x="606" y="638"/>
                  <a:pt x="586" y="639"/>
                  <a:pt x="574" y="635"/>
                </a:cubicBezTo>
                <a:cubicBezTo>
                  <a:pt x="580" y="604"/>
                  <a:pt x="595" y="547"/>
                  <a:pt x="622" y="547"/>
                </a:cubicBezTo>
                <a:cubicBezTo>
                  <a:pt x="630" y="547"/>
                  <a:pt x="638" y="551"/>
                  <a:pt x="648" y="562"/>
                </a:cubicBezTo>
                <a:cubicBezTo>
                  <a:pt x="645" y="559"/>
                  <a:pt x="637" y="561"/>
                  <a:pt x="636" y="557"/>
                </a:cubicBezTo>
                <a:cubicBezTo>
                  <a:pt x="638" y="565"/>
                  <a:pt x="628" y="561"/>
                  <a:pt x="629" y="569"/>
                </a:cubicBezTo>
                <a:cubicBezTo>
                  <a:pt x="632" y="569"/>
                  <a:pt x="636" y="569"/>
                  <a:pt x="636" y="574"/>
                </a:cubicBezTo>
                <a:cubicBezTo>
                  <a:pt x="634" y="578"/>
                  <a:pt x="629" y="579"/>
                  <a:pt x="631" y="588"/>
                </a:cubicBezTo>
                <a:cubicBezTo>
                  <a:pt x="632" y="588"/>
                  <a:pt x="633" y="588"/>
                  <a:pt x="635" y="588"/>
                </a:cubicBezTo>
                <a:cubicBezTo>
                  <a:pt x="640" y="588"/>
                  <a:pt x="647" y="586"/>
                  <a:pt x="650" y="584"/>
                </a:cubicBezTo>
                <a:cubicBezTo>
                  <a:pt x="651" y="590"/>
                  <a:pt x="649" y="595"/>
                  <a:pt x="655" y="599"/>
                </a:cubicBezTo>
                <a:cubicBezTo>
                  <a:pt x="659" y="596"/>
                  <a:pt x="663" y="593"/>
                  <a:pt x="665" y="588"/>
                </a:cubicBezTo>
                <a:cubicBezTo>
                  <a:pt x="666" y="596"/>
                  <a:pt x="677" y="595"/>
                  <a:pt x="682" y="599"/>
                </a:cubicBezTo>
                <a:cubicBezTo>
                  <a:pt x="681" y="590"/>
                  <a:pt x="680" y="587"/>
                  <a:pt x="675" y="579"/>
                </a:cubicBezTo>
                <a:cubicBezTo>
                  <a:pt x="680" y="575"/>
                  <a:pt x="689" y="576"/>
                  <a:pt x="691" y="569"/>
                </a:cubicBezTo>
                <a:cubicBezTo>
                  <a:pt x="688" y="566"/>
                  <a:pt x="682" y="568"/>
                  <a:pt x="682" y="564"/>
                </a:cubicBezTo>
                <a:cubicBezTo>
                  <a:pt x="686" y="543"/>
                  <a:pt x="709" y="534"/>
                  <a:pt x="723" y="519"/>
                </a:cubicBezTo>
                <a:cubicBezTo>
                  <a:pt x="718" y="531"/>
                  <a:pt x="718" y="544"/>
                  <a:pt x="720" y="560"/>
                </a:cubicBezTo>
                <a:cubicBezTo>
                  <a:pt x="720" y="560"/>
                  <a:pt x="720" y="560"/>
                  <a:pt x="720" y="560"/>
                </a:cubicBezTo>
                <a:cubicBezTo>
                  <a:pt x="723" y="560"/>
                  <a:pt x="723" y="558"/>
                  <a:pt x="725" y="557"/>
                </a:cubicBezTo>
                <a:cubicBezTo>
                  <a:pt x="724" y="565"/>
                  <a:pt x="729" y="567"/>
                  <a:pt x="733" y="570"/>
                </a:cubicBezTo>
                <a:cubicBezTo>
                  <a:pt x="736" y="566"/>
                  <a:pt x="740" y="564"/>
                  <a:pt x="739" y="557"/>
                </a:cubicBezTo>
                <a:cubicBezTo>
                  <a:pt x="739" y="557"/>
                  <a:pt x="740" y="557"/>
                  <a:pt x="741" y="557"/>
                </a:cubicBezTo>
                <a:cubicBezTo>
                  <a:pt x="744" y="557"/>
                  <a:pt x="745" y="556"/>
                  <a:pt x="747" y="555"/>
                </a:cubicBezTo>
                <a:cubicBezTo>
                  <a:pt x="748" y="551"/>
                  <a:pt x="745" y="543"/>
                  <a:pt x="749" y="541"/>
                </a:cubicBezTo>
                <a:cubicBezTo>
                  <a:pt x="749" y="544"/>
                  <a:pt x="749" y="548"/>
                  <a:pt x="753" y="548"/>
                </a:cubicBezTo>
                <a:cubicBezTo>
                  <a:pt x="754" y="548"/>
                  <a:pt x="754" y="548"/>
                  <a:pt x="754" y="548"/>
                </a:cubicBezTo>
                <a:cubicBezTo>
                  <a:pt x="751" y="536"/>
                  <a:pt x="764" y="536"/>
                  <a:pt x="756" y="528"/>
                </a:cubicBezTo>
                <a:cubicBezTo>
                  <a:pt x="757" y="528"/>
                  <a:pt x="759" y="528"/>
                  <a:pt x="761" y="528"/>
                </a:cubicBezTo>
                <a:cubicBezTo>
                  <a:pt x="764" y="528"/>
                  <a:pt x="766" y="527"/>
                  <a:pt x="768" y="526"/>
                </a:cubicBezTo>
                <a:cubicBezTo>
                  <a:pt x="772" y="543"/>
                  <a:pt x="787" y="539"/>
                  <a:pt x="798" y="550"/>
                </a:cubicBezTo>
                <a:cubicBezTo>
                  <a:pt x="799" y="549"/>
                  <a:pt x="800" y="548"/>
                  <a:pt x="801" y="548"/>
                </a:cubicBezTo>
                <a:cubicBezTo>
                  <a:pt x="802" y="548"/>
                  <a:pt x="802" y="548"/>
                  <a:pt x="802" y="548"/>
                </a:cubicBezTo>
                <a:cubicBezTo>
                  <a:pt x="801" y="525"/>
                  <a:pt x="794" y="509"/>
                  <a:pt x="781" y="497"/>
                </a:cubicBezTo>
                <a:cubicBezTo>
                  <a:pt x="793" y="506"/>
                  <a:pt x="807" y="509"/>
                  <a:pt x="824" y="509"/>
                </a:cubicBezTo>
                <a:cubicBezTo>
                  <a:pt x="825" y="509"/>
                  <a:pt x="825" y="509"/>
                  <a:pt x="826" y="509"/>
                </a:cubicBezTo>
                <a:cubicBezTo>
                  <a:pt x="831" y="506"/>
                  <a:pt x="822" y="501"/>
                  <a:pt x="827" y="499"/>
                </a:cubicBezTo>
                <a:cubicBezTo>
                  <a:pt x="837" y="498"/>
                  <a:pt x="848" y="500"/>
                  <a:pt x="850" y="492"/>
                </a:cubicBezTo>
                <a:cubicBezTo>
                  <a:pt x="843" y="490"/>
                  <a:pt x="835" y="488"/>
                  <a:pt x="831" y="483"/>
                </a:cubicBezTo>
                <a:cubicBezTo>
                  <a:pt x="831" y="481"/>
                  <a:pt x="834" y="482"/>
                  <a:pt x="834" y="480"/>
                </a:cubicBezTo>
                <a:cubicBezTo>
                  <a:pt x="828" y="476"/>
                  <a:pt x="821" y="475"/>
                  <a:pt x="814" y="475"/>
                </a:cubicBezTo>
                <a:cubicBezTo>
                  <a:pt x="809" y="475"/>
                  <a:pt x="803" y="476"/>
                  <a:pt x="797" y="476"/>
                </a:cubicBezTo>
                <a:cubicBezTo>
                  <a:pt x="791" y="477"/>
                  <a:pt x="786" y="478"/>
                  <a:pt x="780" y="478"/>
                </a:cubicBezTo>
                <a:cubicBezTo>
                  <a:pt x="780" y="478"/>
                  <a:pt x="780" y="478"/>
                  <a:pt x="780" y="478"/>
                </a:cubicBezTo>
                <a:cubicBezTo>
                  <a:pt x="802" y="470"/>
                  <a:pt x="804" y="448"/>
                  <a:pt x="809" y="425"/>
                </a:cubicBezTo>
                <a:cubicBezTo>
                  <a:pt x="808" y="425"/>
                  <a:pt x="807" y="425"/>
                  <a:pt x="806" y="425"/>
                </a:cubicBezTo>
                <a:cubicBezTo>
                  <a:pt x="800" y="425"/>
                  <a:pt x="797" y="429"/>
                  <a:pt x="793" y="432"/>
                </a:cubicBezTo>
                <a:cubicBezTo>
                  <a:pt x="792" y="429"/>
                  <a:pt x="790" y="429"/>
                  <a:pt x="787" y="429"/>
                </a:cubicBezTo>
                <a:cubicBezTo>
                  <a:pt x="787" y="429"/>
                  <a:pt x="786" y="429"/>
                  <a:pt x="785" y="429"/>
                </a:cubicBezTo>
                <a:cubicBezTo>
                  <a:pt x="785" y="429"/>
                  <a:pt x="784" y="429"/>
                  <a:pt x="783" y="429"/>
                </a:cubicBezTo>
                <a:cubicBezTo>
                  <a:pt x="781" y="429"/>
                  <a:pt x="778" y="428"/>
                  <a:pt x="774" y="425"/>
                </a:cubicBezTo>
                <a:cubicBezTo>
                  <a:pt x="781" y="421"/>
                  <a:pt x="774" y="412"/>
                  <a:pt x="776" y="403"/>
                </a:cubicBezTo>
                <a:cubicBezTo>
                  <a:pt x="776" y="403"/>
                  <a:pt x="775" y="403"/>
                  <a:pt x="775" y="403"/>
                </a:cubicBezTo>
                <a:cubicBezTo>
                  <a:pt x="773" y="403"/>
                  <a:pt x="772" y="404"/>
                  <a:pt x="770" y="405"/>
                </a:cubicBezTo>
                <a:cubicBezTo>
                  <a:pt x="769" y="406"/>
                  <a:pt x="768" y="407"/>
                  <a:pt x="767" y="407"/>
                </a:cubicBezTo>
                <a:cubicBezTo>
                  <a:pt x="767" y="407"/>
                  <a:pt x="766" y="407"/>
                  <a:pt x="766" y="406"/>
                </a:cubicBezTo>
                <a:cubicBezTo>
                  <a:pt x="767" y="400"/>
                  <a:pt x="768" y="395"/>
                  <a:pt x="768" y="387"/>
                </a:cubicBezTo>
                <a:cubicBezTo>
                  <a:pt x="767" y="388"/>
                  <a:pt x="766" y="388"/>
                  <a:pt x="765" y="388"/>
                </a:cubicBezTo>
                <a:cubicBezTo>
                  <a:pt x="759" y="388"/>
                  <a:pt x="764" y="369"/>
                  <a:pt x="756" y="369"/>
                </a:cubicBezTo>
                <a:cubicBezTo>
                  <a:pt x="748" y="370"/>
                  <a:pt x="750" y="382"/>
                  <a:pt x="743" y="382"/>
                </a:cubicBezTo>
                <a:cubicBezTo>
                  <a:pt x="742" y="382"/>
                  <a:pt x="740" y="382"/>
                  <a:pt x="739" y="381"/>
                </a:cubicBezTo>
                <a:cubicBezTo>
                  <a:pt x="730" y="395"/>
                  <a:pt x="733" y="421"/>
                  <a:pt x="732" y="439"/>
                </a:cubicBezTo>
                <a:cubicBezTo>
                  <a:pt x="730" y="422"/>
                  <a:pt x="722" y="404"/>
                  <a:pt x="708" y="404"/>
                </a:cubicBezTo>
                <a:cubicBezTo>
                  <a:pt x="707" y="404"/>
                  <a:pt x="707" y="404"/>
                  <a:pt x="706" y="404"/>
                </a:cubicBezTo>
                <a:cubicBezTo>
                  <a:pt x="706" y="397"/>
                  <a:pt x="700" y="395"/>
                  <a:pt x="692" y="394"/>
                </a:cubicBezTo>
                <a:cubicBezTo>
                  <a:pt x="694" y="409"/>
                  <a:pt x="691" y="419"/>
                  <a:pt x="697" y="430"/>
                </a:cubicBezTo>
                <a:cubicBezTo>
                  <a:pt x="697" y="430"/>
                  <a:pt x="696" y="430"/>
                  <a:pt x="695" y="430"/>
                </a:cubicBezTo>
                <a:cubicBezTo>
                  <a:pt x="694" y="430"/>
                  <a:pt x="693" y="430"/>
                  <a:pt x="692" y="430"/>
                </a:cubicBezTo>
                <a:cubicBezTo>
                  <a:pt x="690" y="430"/>
                  <a:pt x="689" y="430"/>
                  <a:pt x="688" y="430"/>
                </a:cubicBezTo>
                <a:cubicBezTo>
                  <a:pt x="686" y="430"/>
                  <a:pt x="684" y="430"/>
                  <a:pt x="684" y="432"/>
                </a:cubicBezTo>
                <a:cubicBezTo>
                  <a:pt x="695" y="448"/>
                  <a:pt x="715" y="455"/>
                  <a:pt x="730" y="468"/>
                </a:cubicBezTo>
                <a:cubicBezTo>
                  <a:pt x="726" y="467"/>
                  <a:pt x="721" y="467"/>
                  <a:pt x="717" y="467"/>
                </a:cubicBezTo>
                <a:cubicBezTo>
                  <a:pt x="677" y="467"/>
                  <a:pt x="633" y="480"/>
                  <a:pt x="615" y="512"/>
                </a:cubicBezTo>
                <a:cubicBezTo>
                  <a:pt x="613" y="486"/>
                  <a:pt x="597" y="474"/>
                  <a:pt x="581" y="463"/>
                </a:cubicBezTo>
                <a:cubicBezTo>
                  <a:pt x="590" y="463"/>
                  <a:pt x="596" y="465"/>
                  <a:pt x="603" y="465"/>
                </a:cubicBezTo>
                <a:cubicBezTo>
                  <a:pt x="605" y="465"/>
                  <a:pt x="608" y="465"/>
                  <a:pt x="610" y="464"/>
                </a:cubicBezTo>
                <a:cubicBezTo>
                  <a:pt x="614" y="460"/>
                  <a:pt x="608" y="461"/>
                  <a:pt x="609" y="456"/>
                </a:cubicBezTo>
                <a:cubicBezTo>
                  <a:pt x="616" y="454"/>
                  <a:pt x="620" y="451"/>
                  <a:pt x="622" y="444"/>
                </a:cubicBezTo>
                <a:cubicBezTo>
                  <a:pt x="616" y="442"/>
                  <a:pt x="612" y="442"/>
                  <a:pt x="608" y="442"/>
                </a:cubicBezTo>
                <a:cubicBezTo>
                  <a:pt x="606" y="442"/>
                  <a:pt x="605" y="442"/>
                  <a:pt x="603" y="442"/>
                </a:cubicBezTo>
                <a:cubicBezTo>
                  <a:pt x="601" y="442"/>
                  <a:pt x="600" y="442"/>
                  <a:pt x="598" y="442"/>
                </a:cubicBezTo>
                <a:cubicBezTo>
                  <a:pt x="598" y="442"/>
                  <a:pt x="597" y="442"/>
                  <a:pt x="597" y="442"/>
                </a:cubicBezTo>
                <a:cubicBezTo>
                  <a:pt x="608" y="434"/>
                  <a:pt x="607" y="424"/>
                  <a:pt x="607" y="411"/>
                </a:cubicBezTo>
                <a:cubicBezTo>
                  <a:pt x="597" y="412"/>
                  <a:pt x="591" y="417"/>
                  <a:pt x="586" y="423"/>
                </a:cubicBezTo>
                <a:cubicBezTo>
                  <a:pt x="586" y="418"/>
                  <a:pt x="586" y="418"/>
                  <a:pt x="586" y="418"/>
                </a:cubicBezTo>
                <a:cubicBezTo>
                  <a:pt x="586" y="418"/>
                  <a:pt x="586" y="418"/>
                  <a:pt x="586" y="418"/>
                </a:cubicBezTo>
                <a:cubicBezTo>
                  <a:pt x="579" y="418"/>
                  <a:pt x="581" y="426"/>
                  <a:pt x="574" y="427"/>
                </a:cubicBezTo>
                <a:cubicBezTo>
                  <a:pt x="568" y="426"/>
                  <a:pt x="567" y="419"/>
                  <a:pt x="562" y="416"/>
                </a:cubicBezTo>
                <a:cubicBezTo>
                  <a:pt x="562" y="418"/>
                  <a:pt x="559" y="422"/>
                  <a:pt x="556" y="422"/>
                </a:cubicBezTo>
                <a:cubicBezTo>
                  <a:pt x="555" y="422"/>
                  <a:pt x="554" y="421"/>
                  <a:pt x="554" y="420"/>
                </a:cubicBezTo>
                <a:cubicBezTo>
                  <a:pt x="562" y="419"/>
                  <a:pt x="560" y="409"/>
                  <a:pt x="564" y="404"/>
                </a:cubicBezTo>
                <a:cubicBezTo>
                  <a:pt x="564" y="404"/>
                  <a:pt x="563" y="404"/>
                  <a:pt x="562" y="404"/>
                </a:cubicBezTo>
                <a:cubicBezTo>
                  <a:pt x="561" y="404"/>
                  <a:pt x="560" y="404"/>
                  <a:pt x="559" y="404"/>
                </a:cubicBezTo>
                <a:cubicBezTo>
                  <a:pt x="558" y="405"/>
                  <a:pt x="557" y="405"/>
                  <a:pt x="556" y="405"/>
                </a:cubicBezTo>
                <a:cubicBezTo>
                  <a:pt x="554" y="405"/>
                  <a:pt x="552" y="404"/>
                  <a:pt x="552" y="403"/>
                </a:cubicBezTo>
                <a:cubicBezTo>
                  <a:pt x="545" y="382"/>
                  <a:pt x="559" y="371"/>
                  <a:pt x="562" y="345"/>
                </a:cubicBezTo>
                <a:cubicBezTo>
                  <a:pt x="562" y="356"/>
                  <a:pt x="568" y="362"/>
                  <a:pt x="569" y="372"/>
                </a:cubicBezTo>
                <a:cubicBezTo>
                  <a:pt x="570" y="372"/>
                  <a:pt x="571" y="372"/>
                  <a:pt x="572" y="372"/>
                </a:cubicBezTo>
                <a:cubicBezTo>
                  <a:pt x="576" y="372"/>
                  <a:pt x="578" y="375"/>
                  <a:pt x="578" y="379"/>
                </a:cubicBezTo>
                <a:cubicBezTo>
                  <a:pt x="580" y="378"/>
                  <a:pt x="581" y="378"/>
                  <a:pt x="583" y="378"/>
                </a:cubicBezTo>
                <a:cubicBezTo>
                  <a:pt x="585" y="378"/>
                  <a:pt x="587" y="379"/>
                  <a:pt x="589" y="380"/>
                </a:cubicBezTo>
                <a:cubicBezTo>
                  <a:pt x="591" y="381"/>
                  <a:pt x="593" y="382"/>
                  <a:pt x="596" y="382"/>
                </a:cubicBezTo>
                <a:cubicBezTo>
                  <a:pt x="597" y="382"/>
                  <a:pt x="597" y="382"/>
                  <a:pt x="597" y="382"/>
                </a:cubicBezTo>
                <a:cubicBezTo>
                  <a:pt x="596" y="372"/>
                  <a:pt x="594" y="368"/>
                  <a:pt x="600" y="363"/>
                </a:cubicBezTo>
                <a:cubicBezTo>
                  <a:pt x="597" y="362"/>
                  <a:pt x="591" y="353"/>
                  <a:pt x="593" y="351"/>
                </a:cubicBezTo>
                <a:cubicBezTo>
                  <a:pt x="595" y="353"/>
                  <a:pt x="597" y="353"/>
                  <a:pt x="599" y="353"/>
                </a:cubicBezTo>
                <a:cubicBezTo>
                  <a:pt x="600" y="353"/>
                  <a:pt x="601" y="353"/>
                  <a:pt x="602" y="353"/>
                </a:cubicBezTo>
                <a:cubicBezTo>
                  <a:pt x="579" y="323"/>
                  <a:pt x="620" y="339"/>
                  <a:pt x="638" y="329"/>
                </a:cubicBezTo>
                <a:cubicBezTo>
                  <a:pt x="630" y="314"/>
                  <a:pt x="618" y="304"/>
                  <a:pt x="600" y="300"/>
                </a:cubicBezTo>
                <a:cubicBezTo>
                  <a:pt x="613" y="294"/>
                  <a:pt x="632" y="293"/>
                  <a:pt x="638" y="280"/>
                </a:cubicBezTo>
                <a:cubicBezTo>
                  <a:pt x="637" y="280"/>
                  <a:pt x="637" y="280"/>
                  <a:pt x="637" y="280"/>
                </a:cubicBezTo>
                <a:cubicBezTo>
                  <a:pt x="635" y="280"/>
                  <a:pt x="633" y="278"/>
                  <a:pt x="632" y="276"/>
                </a:cubicBezTo>
                <a:cubicBezTo>
                  <a:pt x="638" y="271"/>
                  <a:pt x="646" y="268"/>
                  <a:pt x="648" y="259"/>
                </a:cubicBezTo>
                <a:cubicBezTo>
                  <a:pt x="617" y="259"/>
                  <a:pt x="600" y="262"/>
                  <a:pt x="586" y="286"/>
                </a:cubicBezTo>
                <a:cubicBezTo>
                  <a:pt x="592" y="270"/>
                  <a:pt x="591" y="264"/>
                  <a:pt x="588" y="245"/>
                </a:cubicBezTo>
                <a:cubicBezTo>
                  <a:pt x="588" y="245"/>
                  <a:pt x="587" y="246"/>
                  <a:pt x="587" y="246"/>
                </a:cubicBezTo>
                <a:cubicBezTo>
                  <a:pt x="579" y="246"/>
                  <a:pt x="584" y="233"/>
                  <a:pt x="579" y="230"/>
                </a:cubicBezTo>
                <a:cubicBezTo>
                  <a:pt x="572" y="231"/>
                  <a:pt x="571" y="238"/>
                  <a:pt x="568" y="244"/>
                </a:cubicBezTo>
                <a:cubicBezTo>
                  <a:pt x="565" y="244"/>
                  <a:pt x="566" y="240"/>
                  <a:pt x="563" y="240"/>
                </a:cubicBezTo>
                <a:cubicBezTo>
                  <a:pt x="563" y="240"/>
                  <a:pt x="563" y="240"/>
                  <a:pt x="562" y="240"/>
                </a:cubicBezTo>
                <a:cubicBezTo>
                  <a:pt x="562" y="247"/>
                  <a:pt x="562" y="247"/>
                  <a:pt x="562" y="247"/>
                </a:cubicBezTo>
                <a:cubicBezTo>
                  <a:pt x="561" y="246"/>
                  <a:pt x="560" y="246"/>
                  <a:pt x="559" y="246"/>
                </a:cubicBezTo>
                <a:cubicBezTo>
                  <a:pt x="557" y="246"/>
                  <a:pt x="555" y="248"/>
                  <a:pt x="552" y="249"/>
                </a:cubicBezTo>
                <a:cubicBezTo>
                  <a:pt x="551" y="238"/>
                  <a:pt x="545" y="232"/>
                  <a:pt x="538" y="227"/>
                </a:cubicBezTo>
                <a:cubicBezTo>
                  <a:pt x="538" y="231"/>
                  <a:pt x="537" y="235"/>
                  <a:pt x="535" y="237"/>
                </a:cubicBezTo>
                <a:cubicBezTo>
                  <a:pt x="534" y="231"/>
                  <a:pt x="530" y="228"/>
                  <a:pt x="530" y="221"/>
                </a:cubicBezTo>
                <a:cubicBezTo>
                  <a:pt x="529" y="221"/>
                  <a:pt x="528" y="221"/>
                  <a:pt x="527" y="221"/>
                </a:cubicBezTo>
                <a:cubicBezTo>
                  <a:pt x="524" y="221"/>
                  <a:pt x="523" y="223"/>
                  <a:pt x="521" y="225"/>
                </a:cubicBezTo>
                <a:cubicBezTo>
                  <a:pt x="519" y="217"/>
                  <a:pt x="511" y="216"/>
                  <a:pt x="506" y="211"/>
                </a:cubicBezTo>
                <a:cubicBezTo>
                  <a:pt x="503" y="219"/>
                  <a:pt x="505" y="224"/>
                  <a:pt x="506" y="232"/>
                </a:cubicBezTo>
                <a:cubicBezTo>
                  <a:pt x="504" y="232"/>
                  <a:pt x="504" y="230"/>
                  <a:pt x="502" y="230"/>
                </a:cubicBezTo>
                <a:cubicBezTo>
                  <a:pt x="501" y="230"/>
                  <a:pt x="501" y="230"/>
                  <a:pt x="501" y="230"/>
                </a:cubicBezTo>
                <a:cubicBezTo>
                  <a:pt x="502" y="253"/>
                  <a:pt x="514" y="267"/>
                  <a:pt x="529" y="280"/>
                </a:cubicBezTo>
                <a:cubicBezTo>
                  <a:pt x="517" y="269"/>
                  <a:pt x="503" y="263"/>
                  <a:pt x="486" y="263"/>
                </a:cubicBezTo>
                <a:cubicBezTo>
                  <a:pt x="482" y="263"/>
                  <a:pt x="478" y="264"/>
                  <a:pt x="473" y="264"/>
                </a:cubicBezTo>
                <a:cubicBezTo>
                  <a:pt x="476" y="275"/>
                  <a:pt x="483" y="285"/>
                  <a:pt x="496" y="292"/>
                </a:cubicBezTo>
                <a:cubicBezTo>
                  <a:pt x="490" y="292"/>
                  <a:pt x="486" y="294"/>
                  <a:pt x="485" y="298"/>
                </a:cubicBezTo>
                <a:cubicBezTo>
                  <a:pt x="491" y="303"/>
                  <a:pt x="498" y="305"/>
                  <a:pt x="507" y="305"/>
                </a:cubicBezTo>
                <a:cubicBezTo>
                  <a:pt x="517" y="305"/>
                  <a:pt x="527" y="303"/>
                  <a:pt x="537" y="302"/>
                </a:cubicBezTo>
                <a:cubicBezTo>
                  <a:pt x="538" y="304"/>
                  <a:pt x="539" y="306"/>
                  <a:pt x="540" y="309"/>
                </a:cubicBezTo>
                <a:cubicBezTo>
                  <a:pt x="506" y="322"/>
                  <a:pt x="479" y="344"/>
                  <a:pt x="475" y="387"/>
                </a:cubicBezTo>
                <a:cubicBezTo>
                  <a:pt x="461" y="359"/>
                  <a:pt x="431" y="304"/>
                  <a:pt x="401" y="281"/>
                </a:cubicBezTo>
                <a:cubicBezTo>
                  <a:pt x="391" y="268"/>
                  <a:pt x="385" y="257"/>
                  <a:pt x="396" y="245"/>
                </a:cubicBezTo>
                <a:cubicBezTo>
                  <a:pt x="394" y="251"/>
                  <a:pt x="396" y="253"/>
                  <a:pt x="396" y="259"/>
                </a:cubicBezTo>
                <a:cubicBezTo>
                  <a:pt x="397" y="259"/>
                  <a:pt x="398" y="259"/>
                  <a:pt x="398" y="259"/>
                </a:cubicBezTo>
                <a:cubicBezTo>
                  <a:pt x="400" y="259"/>
                  <a:pt x="402" y="260"/>
                  <a:pt x="403" y="261"/>
                </a:cubicBezTo>
                <a:cubicBezTo>
                  <a:pt x="404" y="262"/>
                  <a:pt x="406" y="263"/>
                  <a:pt x="408" y="263"/>
                </a:cubicBezTo>
                <a:cubicBezTo>
                  <a:pt x="408" y="263"/>
                  <a:pt x="408" y="263"/>
                  <a:pt x="408" y="263"/>
                </a:cubicBezTo>
                <a:cubicBezTo>
                  <a:pt x="409" y="260"/>
                  <a:pt x="406" y="252"/>
                  <a:pt x="410" y="252"/>
                </a:cubicBezTo>
                <a:cubicBezTo>
                  <a:pt x="413" y="253"/>
                  <a:pt x="417" y="254"/>
                  <a:pt x="421" y="254"/>
                </a:cubicBezTo>
                <a:cubicBezTo>
                  <a:pt x="422" y="254"/>
                  <a:pt x="423" y="254"/>
                  <a:pt x="424" y="254"/>
                </a:cubicBezTo>
                <a:cubicBezTo>
                  <a:pt x="425" y="250"/>
                  <a:pt x="419" y="241"/>
                  <a:pt x="417" y="235"/>
                </a:cubicBezTo>
                <a:cubicBezTo>
                  <a:pt x="418" y="235"/>
                  <a:pt x="418" y="235"/>
                  <a:pt x="418" y="235"/>
                </a:cubicBezTo>
                <a:cubicBezTo>
                  <a:pt x="420" y="235"/>
                  <a:pt x="422" y="234"/>
                  <a:pt x="423" y="233"/>
                </a:cubicBezTo>
                <a:cubicBezTo>
                  <a:pt x="425" y="231"/>
                  <a:pt x="426" y="230"/>
                  <a:pt x="429" y="230"/>
                </a:cubicBezTo>
                <a:cubicBezTo>
                  <a:pt x="430" y="230"/>
                  <a:pt x="430" y="230"/>
                  <a:pt x="431" y="230"/>
                </a:cubicBezTo>
                <a:cubicBezTo>
                  <a:pt x="431" y="222"/>
                  <a:pt x="419" y="225"/>
                  <a:pt x="415" y="220"/>
                </a:cubicBezTo>
                <a:cubicBezTo>
                  <a:pt x="422" y="216"/>
                  <a:pt x="421" y="207"/>
                  <a:pt x="419" y="201"/>
                </a:cubicBezTo>
                <a:cubicBezTo>
                  <a:pt x="413" y="206"/>
                  <a:pt x="404" y="207"/>
                  <a:pt x="403" y="216"/>
                </a:cubicBezTo>
                <a:cubicBezTo>
                  <a:pt x="401" y="210"/>
                  <a:pt x="396" y="207"/>
                  <a:pt x="390" y="204"/>
                </a:cubicBezTo>
                <a:cubicBezTo>
                  <a:pt x="390" y="210"/>
                  <a:pt x="387" y="212"/>
                  <a:pt x="384" y="215"/>
                </a:cubicBezTo>
                <a:cubicBezTo>
                  <a:pt x="382" y="211"/>
                  <a:pt x="378" y="210"/>
                  <a:pt x="375" y="210"/>
                </a:cubicBezTo>
                <a:cubicBezTo>
                  <a:pt x="373" y="210"/>
                  <a:pt x="371" y="210"/>
                  <a:pt x="369" y="211"/>
                </a:cubicBezTo>
                <a:cubicBezTo>
                  <a:pt x="367" y="211"/>
                  <a:pt x="365" y="211"/>
                  <a:pt x="363" y="211"/>
                </a:cubicBezTo>
                <a:cubicBezTo>
                  <a:pt x="362" y="211"/>
                  <a:pt x="362" y="211"/>
                  <a:pt x="362" y="211"/>
                </a:cubicBezTo>
                <a:cubicBezTo>
                  <a:pt x="361" y="223"/>
                  <a:pt x="371" y="223"/>
                  <a:pt x="374" y="230"/>
                </a:cubicBezTo>
                <a:cubicBezTo>
                  <a:pt x="372" y="231"/>
                  <a:pt x="369" y="231"/>
                  <a:pt x="366" y="231"/>
                </a:cubicBezTo>
                <a:cubicBezTo>
                  <a:pt x="335" y="231"/>
                  <a:pt x="284" y="199"/>
                  <a:pt x="306" y="162"/>
                </a:cubicBezTo>
                <a:cubicBezTo>
                  <a:pt x="305" y="168"/>
                  <a:pt x="306" y="173"/>
                  <a:pt x="308" y="177"/>
                </a:cubicBezTo>
                <a:cubicBezTo>
                  <a:pt x="308" y="177"/>
                  <a:pt x="309" y="177"/>
                  <a:pt x="309" y="177"/>
                </a:cubicBezTo>
                <a:cubicBezTo>
                  <a:pt x="314" y="177"/>
                  <a:pt x="317" y="179"/>
                  <a:pt x="321" y="180"/>
                </a:cubicBezTo>
                <a:cubicBezTo>
                  <a:pt x="323" y="175"/>
                  <a:pt x="319" y="167"/>
                  <a:pt x="321" y="167"/>
                </a:cubicBezTo>
                <a:cubicBezTo>
                  <a:pt x="323" y="168"/>
                  <a:pt x="325" y="169"/>
                  <a:pt x="327" y="169"/>
                </a:cubicBezTo>
                <a:cubicBezTo>
                  <a:pt x="330" y="169"/>
                  <a:pt x="334" y="168"/>
                  <a:pt x="337" y="167"/>
                </a:cubicBezTo>
                <a:cubicBezTo>
                  <a:pt x="334" y="159"/>
                  <a:pt x="330" y="152"/>
                  <a:pt x="323" y="150"/>
                </a:cubicBezTo>
                <a:cubicBezTo>
                  <a:pt x="330" y="148"/>
                  <a:pt x="334" y="143"/>
                  <a:pt x="335" y="136"/>
                </a:cubicBezTo>
                <a:cubicBezTo>
                  <a:pt x="330" y="136"/>
                  <a:pt x="327" y="135"/>
                  <a:pt x="324" y="135"/>
                </a:cubicBezTo>
                <a:cubicBezTo>
                  <a:pt x="323" y="135"/>
                  <a:pt x="321" y="135"/>
                  <a:pt x="318" y="136"/>
                </a:cubicBezTo>
                <a:cubicBezTo>
                  <a:pt x="324" y="131"/>
                  <a:pt x="319" y="122"/>
                  <a:pt x="320" y="114"/>
                </a:cubicBezTo>
                <a:cubicBezTo>
                  <a:pt x="315" y="115"/>
                  <a:pt x="313" y="120"/>
                  <a:pt x="308" y="121"/>
                </a:cubicBezTo>
                <a:cubicBezTo>
                  <a:pt x="305" y="124"/>
                  <a:pt x="307" y="131"/>
                  <a:pt x="304" y="133"/>
                </a:cubicBezTo>
                <a:cubicBezTo>
                  <a:pt x="300" y="128"/>
                  <a:pt x="296" y="124"/>
                  <a:pt x="289" y="122"/>
                </a:cubicBezTo>
                <a:cubicBezTo>
                  <a:pt x="286" y="125"/>
                  <a:pt x="291" y="132"/>
                  <a:pt x="285" y="134"/>
                </a:cubicBezTo>
                <a:cubicBezTo>
                  <a:pt x="283" y="134"/>
                  <a:pt x="281" y="134"/>
                  <a:pt x="280" y="134"/>
                </a:cubicBezTo>
                <a:cubicBezTo>
                  <a:pt x="277" y="134"/>
                  <a:pt x="275" y="134"/>
                  <a:pt x="272" y="135"/>
                </a:cubicBezTo>
                <a:cubicBezTo>
                  <a:pt x="270" y="135"/>
                  <a:pt x="267" y="136"/>
                  <a:pt x="263" y="136"/>
                </a:cubicBezTo>
                <a:cubicBezTo>
                  <a:pt x="262" y="136"/>
                  <a:pt x="262" y="136"/>
                  <a:pt x="261" y="136"/>
                </a:cubicBezTo>
                <a:cubicBezTo>
                  <a:pt x="260" y="149"/>
                  <a:pt x="271" y="149"/>
                  <a:pt x="278" y="153"/>
                </a:cubicBezTo>
                <a:cubicBezTo>
                  <a:pt x="272" y="153"/>
                  <a:pt x="271" y="159"/>
                  <a:pt x="266" y="162"/>
                </a:cubicBezTo>
                <a:cubicBezTo>
                  <a:pt x="257" y="149"/>
                  <a:pt x="247" y="130"/>
                  <a:pt x="242" y="113"/>
                </a:cubicBezTo>
                <a:cubicBezTo>
                  <a:pt x="248" y="110"/>
                  <a:pt x="255" y="108"/>
                  <a:pt x="262" y="105"/>
                </a:cubicBezTo>
                <a:cubicBezTo>
                  <a:pt x="260" y="106"/>
                  <a:pt x="257" y="112"/>
                  <a:pt x="260" y="119"/>
                </a:cubicBezTo>
                <a:cubicBezTo>
                  <a:pt x="260" y="117"/>
                  <a:pt x="261" y="117"/>
                  <a:pt x="261" y="117"/>
                </a:cubicBezTo>
                <a:cubicBezTo>
                  <a:pt x="263" y="117"/>
                  <a:pt x="264" y="121"/>
                  <a:pt x="265" y="122"/>
                </a:cubicBezTo>
                <a:cubicBezTo>
                  <a:pt x="271" y="122"/>
                  <a:pt x="272" y="118"/>
                  <a:pt x="276" y="118"/>
                </a:cubicBezTo>
                <a:cubicBezTo>
                  <a:pt x="277" y="118"/>
                  <a:pt x="278" y="118"/>
                  <a:pt x="280" y="119"/>
                </a:cubicBezTo>
                <a:cubicBezTo>
                  <a:pt x="276" y="107"/>
                  <a:pt x="290" y="113"/>
                  <a:pt x="289" y="105"/>
                </a:cubicBezTo>
                <a:cubicBezTo>
                  <a:pt x="277" y="101"/>
                  <a:pt x="266" y="82"/>
                  <a:pt x="277" y="71"/>
                </a:cubicBezTo>
                <a:cubicBezTo>
                  <a:pt x="281" y="79"/>
                  <a:pt x="288" y="78"/>
                  <a:pt x="296" y="80"/>
                </a:cubicBezTo>
                <a:cubicBezTo>
                  <a:pt x="295" y="66"/>
                  <a:pt x="293" y="65"/>
                  <a:pt x="290" y="50"/>
                </a:cubicBezTo>
                <a:cubicBezTo>
                  <a:pt x="293" y="51"/>
                  <a:pt x="295" y="52"/>
                  <a:pt x="296" y="52"/>
                </a:cubicBezTo>
                <a:cubicBezTo>
                  <a:pt x="302" y="52"/>
                  <a:pt x="306" y="48"/>
                  <a:pt x="311" y="45"/>
                </a:cubicBezTo>
                <a:cubicBezTo>
                  <a:pt x="307" y="38"/>
                  <a:pt x="299" y="35"/>
                  <a:pt x="289" y="33"/>
                </a:cubicBezTo>
                <a:cubicBezTo>
                  <a:pt x="305" y="31"/>
                  <a:pt x="303" y="19"/>
                  <a:pt x="308" y="6"/>
                </a:cubicBezTo>
                <a:cubicBezTo>
                  <a:pt x="294" y="8"/>
                  <a:pt x="287" y="13"/>
                  <a:pt x="278" y="23"/>
                </a:cubicBezTo>
                <a:cubicBezTo>
                  <a:pt x="278" y="11"/>
                  <a:pt x="274" y="3"/>
                  <a:pt x="265" y="1"/>
                </a:cubicBezTo>
              </a:path>
            </a:pathLst>
          </a:custGeom>
          <a:solidFill>
            <a:srgbClr val="FFFFFF">
              <a:alpha val="12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085" name="AutoShape 13"/>
          <p:cNvCxnSpPr>
            <a:cxnSpLocks noChangeShapeType="1"/>
          </p:cNvCxnSpPr>
          <p:nvPr/>
        </p:nvCxnSpPr>
        <p:spPr bwMode="auto">
          <a:xfrm>
            <a:off x="0" y="6248400"/>
            <a:ext cx="9144000" cy="1588"/>
          </a:xfrm>
          <a:prstGeom prst="straightConnector1">
            <a:avLst/>
          </a:prstGeom>
          <a:noFill/>
          <a:ln w="19050" cap="rnd">
            <a:solidFill>
              <a:srgbClr val="A0CE1F"/>
            </a:solidFill>
            <a:prstDash val="sysDot"/>
            <a:round/>
            <a:headEnd/>
            <a:tailEnd/>
          </a:ln>
        </p:spPr>
      </p:cxnSp>
      <p:pic>
        <p:nvPicPr>
          <p:cNvPr id="18" name="line.png" descr="\\angler99\Inkd_G\pressp0509 (INKD)\2_In_Progress\Sharmila\062509\D_mmace_greenfiend_nl_11x17_hf\line.png"/>
          <p:cNvPicPr/>
          <p:nvPr/>
        </p:nvPicPr>
        <p:blipFill>
          <a:blip r:embed="rId2" r:link="rId3" cstate="print"/>
          <a:stretch>
            <a:fillRect/>
          </a:stretch>
        </p:blipFill>
        <p:spPr>
          <a:xfrm>
            <a:off x="-304800" y="228600"/>
            <a:ext cx="9448800" cy="1295401"/>
          </a:xfrm>
          <a:prstGeom prst="rect">
            <a:avLst/>
          </a:prstGeom>
        </p:spPr>
      </p:pic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7315200" y="6499225"/>
            <a:ext cx="182562" cy="171450"/>
            <a:chOff x="3211" y="447"/>
            <a:chExt cx="429" cy="403"/>
          </a:xfrm>
        </p:grpSpPr>
        <p:sp>
          <p:nvSpPr>
            <p:cNvPr id="3087" name="Freeform 15"/>
            <p:cNvSpPr>
              <a:spLocks/>
            </p:cNvSpPr>
            <p:nvPr/>
          </p:nvSpPr>
          <p:spPr bwMode="auto">
            <a:xfrm>
              <a:off x="3285" y="450"/>
              <a:ext cx="147" cy="143"/>
            </a:xfrm>
            <a:custGeom>
              <a:avLst/>
              <a:gdLst/>
              <a:ahLst/>
              <a:cxnLst>
                <a:cxn ang="0">
                  <a:pos x="42" y="11"/>
                </a:cxn>
                <a:cxn ang="0">
                  <a:pos x="23" y="0"/>
                </a:cxn>
                <a:cxn ang="0">
                  <a:pos x="15" y="4"/>
                </a:cxn>
                <a:cxn ang="0">
                  <a:pos x="0" y="29"/>
                </a:cxn>
                <a:cxn ang="0">
                  <a:pos x="24" y="43"/>
                </a:cxn>
                <a:cxn ang="0">
                  <a:pos x="44" y="14"/>
                </a:cxn>
                <a:cxn ang="0">
                  <a:pos x="44" y="14"/>
                </a:cxn>
              </a:cxnLst>
              <a:rect l="0" t="0" r="r" b="b"/>
              <a:pathLst>
                <a:path w="44" h="43">
                  <a:moveTo>
                    <a:pt x="42" y="11"/>
                  </a:moveTo>
                  <a:cubicBezTo>
                    <a:pt x="35" y="0"/>
                    <a:pt x="23" y="0"/>
                    <a:pt x="23" y="0"/>
                  </a:cubicBezTo>
                  <a:cubicBezTo>
                    <a:pt x="20" y="0"/>
                    <a:pt x="18" y="0"/>
                    <a:pt x="15" y="4"/>
                  </a:cubicBezTo>
                  <a:cubicBezTo>
                    <a:pt x="13" y="8"/>
                    <a:pt x="1" y="26"/>
                    <a:pt x="0" y="29"/>
                  </a:cubicBezTo>
                  <a:cubicBezTo>
                    <a:pt x="2" y="31"/>
                    <a:pt x="24" y="43"/>
                    <a:pt x="24" y="43"/>
                  </a:cubicBezTo>
                  <a:cubicBezTo>
                    <a:pt x="44" y="14"/>
                    <a:pt x="44" y="14"/>
                    <a:pt x="44" y="14"/>
                  </a:cubicBezTo>
                  <a:cubicBezTo>
                    <a:pt x="44" y="14"/>
                    <a:pt x="44" y="14"/>
                    <a:pt x="44" y="14"/>
                  </a:cubicBezTo>
                </a:path>
              </a:pathLst>
            </a:custGeom>
            <a:solidFill>
              <a:srgbClr val="7BC14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auto">
            <a:xfrm>
              <a:off x="3355" y="447"/>
              <a:ext cx="211" cy="127"/>
            </a:xfrm>
            <a:custGeom>
              <a:avLst/>
              <a:gdLst/>
              <a:ahLst/>
              <a:cxnLst>
                <a:cxn ang="0">
                  <a:pos x="20" y="12"/>
                </a:cxn>
                <a:cxn ang="0">
                  <a:pos x="30" y="31"/>
                </a:cxn>
                <a:cxn ang="0">
                  <a:pos x="23" y="35"/>
                </a:cxn>
                <a:cxn ang="0">
                  <a:pos x="51" y="38"/>
                </a:cxn>
                <a:cxn ang="0">
                  <a:pos x="63" y="12"/>
                </a:cxn>
                <a:cxn ang="0">
                  <a:pos x="54" y="17"/>
                </a:cxn>
                <a:cxn ang="0">
                  <a:pos x="47" y="4"/>
                </a:cxn>
                <a:cxn ang="0">
                  <a:pos x="23" y="0"/>
                </a:cxn>
                <a:cxn ang="0">
                  <a:pos x="0" y="1"/>
                </a:cxn>
                <a:cxn ang="0">
                  <a:pos x="20" y="12"/>
                </a:cxn>
              </a:cxnLst>
              <a:rect l="0" t="0" r="r" b="b"/>
              <a:pathLst>
                <a:path w="63" h="38">
                  <a:moveTo>
                    <a:pt x="20" y="12"/>
                  </a:moveTo>
                  <a:cubicBezTo>
                    <a:pt x="30" y="31"/>
                    <a:pt x="30" y="31"/>
                    <a:pt x="30" y="31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51" y="38"/>
                    <a:pt x="51" y="38"/>
                    <a:pt x="51" y="38"/>
                  </a:cubicBezTo>
                  <a:cubicBezTo>
                    <a:pt x="63" y="12"/>
                    <a:pt x="63" y="12"/>
                    <a:pt x="63" y="12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7"/>
                    <a:pt x="48" y="5"/>
                    <a:pt x="47" y="4"/>
                  </a:cubicBezTo>
                  <a:cubicBezTo>
                    <a:pt x="45" y="0"/>
                    <a:pt x="33" y="0"/>
                    <a:pt x="23" y="0"/>
                  </a:cubicBezTo>
                  <a:cubicBezTo>
                    <a:pt x="6" y="0"/>
                    <a:pt x="0" y="1"/>
                    <a:pt x="0" y="1"/>
                  </a:cubicBezTo>
                  <a:cubicBezTo>
                    <a:pt x="0" y="1"/>
                    <a:pt x="13" y="0"/>
                    <a:pt x="20" y="12"/>
                  </a:cubicBezTo>
                </a:path>
              </a:pathLst>
            </a:custGeom>
            <a:solidFill>
              <a:srgbClr val="A0CE6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auto">
            <a:xfrm>
              <a:off x="3503" y="577"/>
              <a:ext cx="137" cy="153"/>
            </a:xfrm>
            <a:custGeom>
              <a:avLst/>
              <a:gdLst/>
              <a:ahLst/>
              <a:cxnLst>
                <a:cxn ang="0">
                  <a:pos x="19" y="45"/>
                </a:cxn>
                <a:cxn ang="0">
                  <a:pos x="38" y="34"/>
                </a:cxn>
                <a:cxn ang="0">
                  <a:pos x="39" y="26"/>
                </a:cxn>
                <a:cxn ang="0">
                  <a:pos x="24" y="0"/>
                </a:cxn>
                <a:cxn ang="0">
                  <a:pos x="0" y="14"/>
                </a:cxn>
                <a:cxn ang="0">
                  <a:pos x="16" y="46"/>
                </a:cxn>
                <a:cxn ang="0">
                  <a:pos x="15" y="46"/>
                </a:cxn>
              </a:cxnLst>
              <a:rect l="0" t="0" r="r" b="b"/>
              <a:pathLst>
                <a:path w="41" h="46">
                  <a:moveTo>
                    <a:pt x="19" y="45"/>
                  </a:moveTo>
                  <a:cubicBezTo>
                    <a:pt x="33" y="45"/>
                    <a:pt x="38" y="34"/>
                    <a:pt x="38" y="34"/>
                  </a:cubicBezTo>
                  <a:cubicBezTo>
                    <a:pt x="39" y="31"/>
                    <a:pt x="41" y="30"/>
                    <a:pt x="39" y="26"/>
                  </a:cubicBezTo>
                  <a:cubicBezTo>
                    <a:pt x="36" y="21"/>
                    <a:pt x="26" y="2"/>
                    <a:pt x="24" y="0"/>
                  </a:cubicBezTo>
                  <a:cubicBezTo>
                    <a:pt x="21" y="1"/>
                    <a:pt x="0" y="14"/>
                    <a:pt x="0" y="14"/>
                  </a:cubicBezTo>
                  <a:cubicBezTo>
                    <a:pt x="16" y="46"/>
                    <a:pt x="16" y="46"/>
                    <a:pt x="16" y="46"/>
                  </a:cubicBezTo>
                  <a:cubicBezTo>
                    <a:pt x="15" y="46"/>
                    <a:pt x="15" y="46"/>
                    <a:pt x="15" y="46"/>
                  </a:cubicBezTo>
                </a:path>
              </a:pathLst>
            </a:custGeom>
            <a:solidFill>
              <a:srgbClr val="7BC14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auto">
            <a:xfrm>
              <a:off x="3442" y="687"/>
              <a:ext cx="191" cy="163"/>
            </a:xfrm>
            <a:custGeom>
              <a:avLst/>
              <a:gdLst/>
              <a:ahLst/>
              <a:cxnLst>
                <a:cxn ang="0">
                  <a:pos x="37" y="11"/>
                </a:cxn>
                <a:cxn ang="0">
                  <a:pos x="16" y="12"/>
                </a:cxn>
                <a:cxn ang="0">
                  <a:pos x="16" y="3"/>
                </a:cxn>
                <a:cxn ang="0">
                  <a:pos x="0" y="26"/>
                </a:cxn>
                <a:cxn ang="0">
                  <a:pos x="17" y="49"/>
                </a:cxn>
                <a:cxn ang="0">
                  <a:pos x="17" y="40"/>
                </a:cxn>
                <a:cxn ang="0">
                  <a:pos x="32" y="39"/>
                </a:cxn>
                <a:cxn ang="0">
                  <a:pos x="47" y="20"/>
                </a:cxn>
                <a:cxn ang="0">
                  <a:pos x="57" y="0"/>
                </a:cxn>
                <a:cxn ang="0">
                  <a:pos x="37" y="11"/>
                </a:cxn>
              </a:cxnLst>
              <a:rect l="0" t="0" r="r" b="b"/>
              <a:pathLst>
                <a:path w="57" h="49">
                  <a:moveTo>
                    <a:pt x="37" y="11"/>
                  </a:moveTo>
                  <a:cubicBezTo>
                    <a:pt x="16" y="12"/>
                    <a:pt x="16" y="12"/>
                    <a:pt x="16" y="12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30" y="39"/>
                    <a:pt x="32" y="39"/>
                  </a:cubicBezTo>
                  <a:cubicBezTo>
                    <a:pt x="36" y="39"/>
                    <a:pt x="42" y="29"/>
                    <a:pt x="47" y="20"/>
                  </a:cubicBezTo>
                  <a:cubicBezTo>
                    <a:pt x="55" y="5"/>
                    <a:pt x="57" y="0"/>
                    <a:pt x="57" y="0"/>
                  </a:cubicBezTo>
                  <a:cubicBezTo>
                    <a:pt x="57" y="0"/>
                    <a:pt x="52" y="11"/>
                    <a:pt x="37" y="11"/>
                  </a:cubicBezTo>
                </a:path>
              </a:pathLst>
            </a:custGeom>
            <a:solidFill>
              <a:srgbClr val="A0CE6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1" name="Freeform 19"/>
            <p:cNvSpPr>
              <a:spLocks/>
            </p:cNvSpPr>
            <p:nvPr/>
          </p:nvSpPr>
          <p:spPr bwMode="auto">
            <a:xfrm>
              <a:off x="3265" y="717"/>
              <a:ext cx="147" cy="103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7" y="26"/>
                </a:cxn>
                <a:cxn ang="0">
                  <a:pos x="14" y="30"/>
                </a:cxn>
                <a:cxn ang="0">
                  <a:pos x="44" y="31"/>
                </a:cxn>
                <a:cxn ang="0">
                  <a:pos x="43" y="3"/>
                </a:cxn>
                <a:cxn ang="0">
                  <a:pos x="8" y="1"/>
                </a:cxn>
                <a:cxn ang="0">
                  <a:pos x="8" y="0"/>
                </a:cxn>
              </a:cxnLst>
              <a:rect l="0" t="0" r="r" b="b"/>
              <a:pathLst>
                <a:path w="44" h="31">
                  <a:moveTo>
                    <a:pt x="7" y="4"/>
                  </a:moveTo>
                  <a:cubicBezTo>
                    <a:pt x="0" y="16"/>
                    <a:pt x="7" y="26"/>
                    <a:pt x="7" y="26"/>
                  </a:cubicBezTo>
                  <a:cubicBezTo>
                    <a:pt x="9" y="29"/>
                    <a:pt x="10" y="30"/>
                    <a:pt x="14" y="30"/>
                  </a:cubicBezTo>
                  <a:cubicBezTo>
                    <a:pt x="19" y="30"/>
                    <a:pt x="41" y="31"/>
                    <a:pt x="44" y="31"/>
                  </a:cubicBezTo>
                  <a:cubicBezTo>
                    <a:pt x="44" y="28"/>
                    <a:pt x="43" y="3"/>
                    <a:pt x="43" y="3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solidFill>
              <a:srgbClr val="7BC14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auto">
            <a:xfrm>
              <a:off x="3211" y="600"/>
              <a:ext cx="137" cy="210"/>
            </a:xfrm>
            <a:custGeom>
              <a:avLst/>
              <a:gdLst/>
              <a:ahLst/>
              <a:cxnLst>
                <a:cxn ang="0">
                  <a:pos x="23" y="40"/>
                </a:cxn>
                <a:cxn ang="0">
                  <a:pos x="34" y="21"/>
                </a:cxn>
                <a:cxn ang="0">
                  <a:pos x="41" y="26"/>
                </a:cxn>
                <a:cxn ang="0">
                  <a:pos x="29" y="0"/>
                </a:cxn>
                <a:cxn ang="0">
                  <a:pos x="1" y="3"/>
                </a:cxn>
                <a:cxn ang="0">
                  <a:pos x="9" y="8"/>
                </a:cxn>
                <a:cxn ang="0">
                  <a:pos x="2" y="21"/>
                </a:cxn>
                <a:cxn ang="0">
                  <a:pos x="11" y="43"/>
                </a:cxn>
                <a:cxn ang="0">
                  <a:pos x="23" y="63"/>
                </a:cxn>
                <a:cxn ang="0">
                  <a:pos x="23" y="40"/>
                </a:cxn>
              </a:cxnLst>
              <a:rect l="0" t="0" r="r" b="b"/>
              <a:pathLst>
                <a:path w="41" h="63">
                  <a:moveTo>
                    <a:pt x="23" y="40"/>
                  </a:moveTo>
                  <a:cubicBezTo>
                    <a:pt x="34" y="21"/>
                    <a:pt x="34" y="21"/>
                    <a:pt x="34" y="21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3" y="19"/>
                    <a:pt x="2" y="21"/>
                  </a:cubicBezTo>
                  <a:cubicBezTo>
                    <a:pt x="0" y="25"/>
                    <a:pt x="6" y="34"/>
                    <a:pt x="11" y="43"/>
                  </a:cubicBezTo>
                  <a:cubicBezTo>
                    <a:pt x="20" y="58"/>
                    <a:pt x="23" y="63"/>
                    <a:pt x="23" y="63"/>
                  </a:cubicBezTo>
                  <a:cubicBezTo>
                    <a:pt x="23" y="63"/>
                    <a:pt x="17" y="52"/>
                    <a:pt x="23" y="40"/>
                  </a:cubicBezTo>
                </a:path>
              </a:pathLst>
            </a:custGeom>
            <a:solidFill>
              <a:srgbClr val="A0CE6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7575550" y="6464300"/>
            <a:ext cx="1370012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A0CE67"/>
                </a:solidFill>
                <a:effectLst/>
                <a:latin typeface="Georgia" pitchFamily="18" charset="0"/>
              </a:rPr>
              <a:t>GREEN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7BC143"/>
                </a:solidFill>
                <a:effectLst/>
                <a:latin typeface="Georgia" pitchFamily="18" charset="0"/>
              </a:rPr>
              <a:t>FIEND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152400" y="647700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</a:rPr>
              <a:t>1234 Sample Street,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</a:rPr>
              <a:t>Anytown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</a:rPr>
              <a:t>, St. 12345   </a:t>
            </a:r>
            <a:b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</a:rPr>
            </a:b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</a:endParaRPr>
          </a:p>
        </p:txBody>
      </p:sp>
      <p:pic>
        <p:nvPicPr>
          <p:cNvPr id="184" name="home.png" descr="\\angler99\Inkd_G\pressp0509 (INKD)\2_In_Progress\Sharmila\062509\D_mmace_greenfiend_nl_11x17_hf\home.png"/>
          <p:cNvPicPr/>
          <p:nvPr/>
        </p:nvPicPr>
        <p:blipFill>
          <a:blip r:embed="rId4" r:link="rId5" cstate="print"/>
          <a:stretch>
            <a:fillRect/>
          </a:stretch>
        </p:blipFill>
        <p:spPr>
          <a:xfrm>
            <a:off x="7839528" y="4648200"/>
            <a:ext cx="1304472" cy="15790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of Conte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95325"/>
            <a:ext cx="7162800" cy="600075"/>
          </a:xfrm>
          <a:prstGeom prst="rect">
            <a:avLst/>
          </a:prstGeom>
        </p:spPr>
        <p:txBody>
          <a:bodyPr anchor="t"/>
          <a:lstStyle>
            <a:lvl1pPr algn="l">
              <a:defRPr sz="2500" b="1" cap="none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52400" y="1371600"/>
            <a:ext cx="8534400" cy="4876800"/>
          </a:xfrm>
          <a:prstGeom prst="rect">
            <a:avLst/>
          </a:prstGeom>
        </p:spPr>
        <p:txBody>
          <a:bodyPr lIns="0" tIns="0" rIns="0" bIns="0"/>
          <a:lstStyle>
            <a:lvl1pPr marL="0" indent="182880">
              <a:lnSpc>
                <a:spcPct val="250000"/>
              </a:lnSpc>
              <a:spcBef>
                <a:spcPts val="0"/>
              </a:spcBef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formation Layout Slide with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" y="695325"/>
            <a:ext cx="7162800" cy="600075"/>
          </a:xfrm>
          <a:prstGeom prst="rect">
            <a:avLst/>
          </a:prstGeom>
        </p:spPr>
        <p:txBody>
          <a:bodyPr anchor="t"/>
          <a:lstStyle>
            <a:lvl1pPr algn="l">
              <a:defRPr sz="2500" b="1" cap="none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0"/>
          </p:nvPr>
        </p:nvSpPr>
        <p:spPr>
          <a:xfrm>
            <a:off x="152400" y="1371600"/>
            <a:ext cx="8305800" cy="1752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1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1"/>
          </p:nvPr>
        </p:nvSpPr>
        <p:spPr>
          <a:xfrm>
            <a:off x="152400" y="3886200"/>
            <a:ext cx="4267200" cy="2438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1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152400" y="3276600"/>
            <a:ext cx="4267200" cy="4572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buNone/>
              <a:defRPr sz="20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able Placeholder 10"/>
          <p:cNvSpPr>
            <a:spLocks noGrp="1"/>
          </p:cNvSpPr>
          <p:nvPr>
            <p:ph type="tbl" sz="quarter" idx="13"/>
          </p:nvPr>
        </p:nvSpPr>
        <p:spPr>
          <a:xfrm>
            <a:off x="4495800" y="3276600"/>
            <a:ext cx="4495800" cy="3048000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icon to add table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formation Layout Slide with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76200" y="695325"/>
            <a:ext cx="7162800" cy="600075"/>
          </a:xfrm>
          <a:prstGeom prst="rect">
            <a:avLst/>
          </a:prstGeom>
        </p:spPr>
        <p:txBody>
          <a:bodyPr anchor="t"/>
          <a:lstStyle>
            <a:lvl1pPr algn="l">
              <a:defRPr sz="2500" b="1" cap="none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52400" y="1371600"/>
            <a:ext cx="4267200" cy="1752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1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152400" y="3886200"/>
            <a:ext cx="4267200" cy="2438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1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2"/>
          </p:nvPr>
        </p:nvSpPr>
        <p:spPr>
          <a:xfrm>
            <a:off x="152400" y="3276600"/>
            <a:ext cx="4267200" cy="4572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buNone/>
              <a:defRPr sz="20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4495800" y="1371600"/>
            <a:ext cx="4419600" cy="4953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icon to add chart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formation Layout Slide with 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52400" y="1371600"/>
            <a:ext cx="4267200" cy="1752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1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152400" y="3886200"/>
            <a:ext cx="4267200" cy="2438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1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2"/>
          </p:nvPr>
        </p:nvSpPr>
        <p:spPr>
          <a:xfrm>
            <a:off x="152400" y="3276600"/>
            <a:ext cx="4267200" cy="4572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buNone/>
              <a:defRPr sz="20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4495800" y="1371600"/>
            <a:ext cx="4419600" cy="4953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6200" y="695325"/>
            <a:ext cx="7162800" cy="600075"/>
          </a:xfrm>
          <a:prstGeom prst="rect">
            <a:avLst/>
          </a:prstGeom>
        </p:spPr>
        <p:txBody>
          <a:bodyPr anchor="t"/>
          <a:lstStyle>
            <a:lvl1pPr algn="l">
              <a:defRPr sz="2500" b="1" cap="none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ck 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ChangeArrowheads="1"/>
          </p:cNvSpPr>
          <p:nvPr/>
        </p:nvSpPr>
        <p:spPr bwMode="auto">
          <a:xfrm>
            <a:off x="0" y="0"/>
            <a:ext cx="9144000" cy="6248400"/>
          </a:xfrm>
          <a:prstGeom prst="rect">
            <a:avLst/>
          </a:prstGeom>
          <a:gradFill rotWithShape="1">
            <a:gsLst>
              <a:gs pos="0">
                <a:srgbClr val="FFFFFF">
                  <a:alpha val="50999"/>
                </a:srgbClr>
              </a:gs>
              <a:gs pos="100000">
                <a:srgbClr val="D3E27C">
                  <a:alpha val="78999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52400" y="1600200"/>
            <a:ext cx="7772400" cy="11430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accent4"/>
                </a:solidFill>
                <a:effectLst>
                  <a:reflection blurRad="6350" stA="60000" endA="900" endPos="58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152400" y="2743200"/>
            <a:ext cx="7772400" cy="26670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50000"/>
              </a:lnSpc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reeform 2"/>
          <p:cNvSpPr>
            <a:spLocks/>
          </p:cNvSpPr>
          <p:nvPr/>
        </p:nvSpPr>
        <p:spPr bwMode="auto">
          <a:xfrm>
            <a:off x="0" y="1"/>
            <a:ext cx="9144000" cy="1752599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7"/>
              </a:cxn>
              <a:cxn ang="0">
                <a:pos x="0" y="191"/>
              </a:cxn>
              <a:cxn ang="0">
                <a:pos x="399" y="172"/>
              </a:cxn>
              <a:cxn ang="0">
                <a:pos x="1528" y="351"/>
              </a:cxn>
              <a:cxn ang="0">
                <a:pos x="2301" y="456"/>
              </a:cxn>
              <a:cxn ang="0">
                <a:pos x="3107" y="599"/>
              </a:cxn>
              <a:cxn ang="0">
                <a:pos x="3107" y="0"/>
              </a:cxn>
              <a:cxn ang="0">
                <a:pos x="10" y="0"/>
              </a:cxn>
            </a:cxnLst>
            <a:rect l="0" t="0" r="r" b="b"/>
            <a:pathLst>
              <a:path w="3107" h="599">
                <a:moveTo>
                  <a:pt x="10" y="0"/>
                </a:moveTo>
                <a:cubicBezTo>
                  <a:pt x="10" y="0"/>
                  <a:pt x="6" y="2"/>
                  <a:pt x="0" y="7"/>
                </a:cubicBezTo>
                <a:cubicBezTo>
                  <a:pt x="0" y="191"/>
                  <a:pt x="0" y="191"/>
                  <a:pt x="0" y="191"/>
                </a:cubicBezTo>
                <a:cubicBezTo>
                  <a:pt x="58" y="215"/>
                  <a:pt x="208" y="218"/>
                  <a:pt x="399" y="172"/>
                </a:cubicBezTo>
                <a:cubicBezTo>
                  <a:pt x="1017" y="22"/>
                  <a:pt x="1202" y="197"/>
                  <a:pt x="1528" y="351"/>
                </a:cubicBezTo>
                <a:cubicBezTo>
                  <a:pt x="1800" y="479"/>
                  <a:pt x="1998" y="500"/>
                  <a:pt x="2301" y="456"/>
                </a:cubicBezTo>
                <a:cubicBezTo>
                  <a:pt x="2755" y="390"/>
                  <a:pt x="2960" y="491"/>
                  <a:pt x="3107" y="599"/>
                </a:cubicBezTo>
                <a:cubicBezTo>
                  <a:pt x="3107" y="0"/>
                  <a:pt x="3107" y="0"/>
                  <a:pt x="3107" y="0"/>
                </a:cubicBezTo>
                <a:lnTo>
                  <a:pt x="10" y="0"/>
                </a:lnTo>
                <a:close/>
              </a:path>
            </a:pathLst>
          </a:custGeom>
          <a:gradFill rotWithShape="1">
            <a:gsLst>
              <a:gs pos="0">
                <a:srgbClr val="078930"/>
              </a:gs>
              <a:gs pos="100000">
                <a:srgbClr val="BED73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5257800" y="381000"/>
            <a:ext cx="486508" cy="457200"/>
            <a:chOff x="0" y="-6"/>
            <a:chExt cx="772" cy="732"/>
          </a:xfrm>
        </p:grpSpPr>
        <p:sp>
          <p:nvSpPr>
            <p:cNvPr id="7" name="Freeform 4"/>
            <p:cNvSpPr>
              <a:spLocks/>
            </p:cNvSpPr>
            <p:nvPr/>
          </p:nvSpPr>
          <p:spPr bwMode="auto">
            <a:xfrm>
              <a:off x="133" y="0"/>
              <a:ext cx="265" cy="260"/>
            </a:xfrm>
            <a:custGeom>
              <a:avLst/>
              <a:gdLst/>
              <a:ahLst/>
              <a:cxnLst>
                <a:cxn ang="0">
                  <a:pos x="42" y="11"/>
                </a:cxn>
                <a:cxn ang="0">
                  <a:pos x="23" y="0"/>
                </a:cxn>
                <a:cxn ang="0">
                  <a:pos x="15" y="4"/>
                </a:cxn>
                <a:cxn ang="0">
                  <a:pos x="0" y="29"/>
                </a:cxn>
                <a:cxn ang="0">
                  <a:pos x="24" y="43"/>
                </a:cxn>
                <a:cxn ang="0">
                  <a:pos x="44" y="14"/>
                </a:cxn>
                <a:cxn ang="0">
                  <a:pos x="44" y="14"/>
                </a:cxn>
              </a:cxnLst>
              <a:rect l="0" t="0" r="r" b="b"/>
              <a:pathLst>
                <a:path w="44" h="43">
                  <a:moveTo>
                    <a:pt x="42" y="11"/>
                  </a:moveTo>
                  <a:cubicBezTo>
                    <a:pt x="35" y="0"/>
                    <a:pt x="23" y="0"/>
                    <a:pt x="23" y="0"/>
                  </a:cubicBezTo>
                  <a:cubicBezTo>
                    <a:pt x="20" y="0"/>
                    <a:pt x="18" y="0"/>
                    <a:pt x="15" y="4"/>
                  </a:cubicBezTo>
                  <a:cubicBezTo>
                    <a:pt x="13" y="8"/>
                    <a:pt x="1" y="26"/>
                    <a:pt x="0" y="29"/>
                  </a:cubicBezTo>
                  <a:cubicBezTo>
                    <a:pt x="2" y="31"/>
                    <a:pt x="24" y="43"/>
                    <a:pt x="24" y="43"/>
                  </a:cubicBezTo>
                  <a:cubicBezTo>
                    <a:pt x="44" y="14"/>
                    <a:pt x="44" y="14"/>
                    <a:pt x="44" y="14"/>
                  </a:cubicBezTo>
                  <a:cubicBezTo>
                    <a:pt x="44" y="14"/>
                    <a:pt x="44" y="14"/>
                    <a:pt x="44" y="14"/>
                  </a:cubicBezTo>
                </a:path>
              </a:pathLst>
            </a:custGeom>
            <a:solidFill>
              <a:srgbClr val="A0CE6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259" y="-6"/>
              <a:ext cx="380" cy="230"/>
            </a:xfrm>
            <a:custGeom>
              <a:avLst/>
              <a:gdLst/>
              <a:ahLst/>
              <a:cxnLst>
                <a:cxn ang="0">
                  <a:pos x="20" y="12"/>
                </a:cxn>
                <a:cxn ang="0">
                  <a:pos x="30" y="31"/>
                </a:cxn>
                <a:cxn ang="0">
                  <a:pos x="23" y="35"/>
                </a:cxn>
                <a:cxn ang="0">
                  <a:pos x="51" y="38"/>
                </a:cxn>
                <a:cxn ang="0">
                  <a:pos x="63" y="12"/>
                </a:cxn>
                <a:cxn ang="0">
                  <a:pos x="54" y="17"/>
                </a:cxn>
                <a:cxn ang="0">
                  <a:pos x="47" y="4"/>
                </a:cxn>
                <a:cxn ang="0">
                  <a:pos x="23" y="0"/>
                </a:cxn>
                <a:cxn ang="0">
                  <a:pos x="0" y="1"/>
                </a:cxn>
                <a:cxn ang="0">
                  <a:pos x="20" y="12"/>
                </a:cxn>
              </a:cxnLst>
              <a:rect l="0" t="0" r="r" b="b"/>
              <a:pathLst>
                <a:path w="63" h="38">
                  <a:moveTo>
                    <a:pt x="20" y="12"/>
                  </a:moveTo>
                  <a:cubicBezTo>
                    <a:pt x="30" y="31"/>
                    <a:pt x="30" y="31"/>
                    <a:pt x="30" y="31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51" y="38"/>
                    <a:pt x="51" y="38"/>
                    <a:pt x="51" y="38"/>
                  </a:cubicBezTo>
                  <a:cubicBezTo>
                    <a:pt x="63" y="12"/>
                    <a:pt x="63" y="12"/>
                    <a:pt x="63" y="12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7"/>
                    <a:pt x="48" y="5"/>
                    <a:pt x="47" y="4"/>
                  </a:cubicBezTo>
                  <a:cubicBezTo>
                    <a:pt x="45" y="0"/>
                    <a:pt x="33" y="0"/>
                    <a:pt x="23" y="0"/>
                  </a:cubicBezTo>
                  <a:cubicBezTo>
                    <a:pt x="6" y="0"/>
                    <a:pt x="0" y="1"/>
                    <a:pt x="0" y="1"/>
                  </a:cubicBezTo>
                  <a:cubicBezTo>
                    <a:pt x="0" y="1"/>
                    <a:pt x="13" y="0"/>
                    <a:pt x="20" y="1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525" y="230"/>
              <a:ext cx="247" cy="278"/>
            </a:xfrm>
            <a:custGeom>
              <a:avLst/>
              <a:gdLst/>
              <a:ahLst/>
              <a:cxnLst>
                <a:cxn ang="0">
                  <a:pos x="19" y="45"/>
                </a:cxn>
                <a:cxn ang="0">
                  <a:pos x="38" y="34"/>
                </a:cxn>
                <a:cxn ang="0">
                  <a:pos x="39" y="26"/>
                </a:cxn>
                <a:cxn ang="0">
                  <a:pos x="24" y="0"/>
                </a:cxn>
                <a:cxn ang="0">
                  <a:pos x="0" y="14"/>
                </a:cxn>
                <a:cxn ang="0">
                  <a:pos x="16" y="46"/>
                </a:cxn>
                <a:cxn ang="0">
                  <a:pos x="15" y="46"/>
                </a:cxn>
              </a:cxnLst>
              <a:rect l="0" t="0" r="r" b="b"/>
              <a:pathLst>
                <a:path w="41" h="46">
                  <a:moveTo>
                    <a:pt x="19" y="45"/>
                  </a:moveTo>
                  <a:cubicBezTo>
                    <a:pt x="33" y="45"/>
                    <a:pt x="38" y="34"/>
                    <a:pt x="38" y="34"/>
                  </a:cubicBezTo>
                  <a:cubicBezTo>
                    <a:pt x="39" y="31"/>
                    <a:pt x="41" y="30"/>
                    <a:pt x="39" y="26"/>
                  </a:cubicBezTo>
                  <a:cubicBezTo>
                    <a:pt x="36" y="21"/>
                    <a:pt x="26" y="2"/>
                    <a:pt x="24" y="0"/>
                  </a:cubicBezTo>
                  <a:cubicBezTo>
                    <a:pt x="21" y="1"/>
                    <a:pt x="0" y="14"/>
                    <a:pt x="0" y="14"/>
                  </a:cubicBezTo>
                  <a:cubicBezTo>
                    <a:pt x="16" y="46"/>
                    <a:pt x="16" y="46"/>
                    <a:pt x="16" y="46"/>
                  </a:cubicBezTo>
                  <a:cubicBezTo>
                    <a:pt x="15" y="46"/>
                    <a:pt x="15" y="46"/>
                    <a:pt x="15" y="46"/>
                  </a:cubicBezTo>
                </a:path>
              </a:pathLst>
            </a:custGeom>
            <a:solidFill>
              <a:srgbClr val="A0CE6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416" y="430"/>
              <a:ext cx="344" cy="296"/>
            </a:xfrm>
            <a:custGeom>
              <a:avLst/>
              <a:gdLst/>
              <a:ahLst/>
              <a:cxnLst>
                <a:cxn ang="0">
                  <a:pos x="37" y="11"/>
                </a:cxn>
                <a:cxn ang="0">
                  <a:pos x="16" y="12"/>
                </a:cxn>
                <a:cxn ang="0">
                  <a:pos x="16" y="3"/>
                </a:cxn>
                <a:cxn ang="0">
                  <a:pos x="0" y="26"/>
                </a:cxn>
                <a:cxn ang="0">
                  <a:pos x="17" y="49"/>
                </a:cxn>
                <a:cxn ang="0">
                  <a:pos x="17" y="40"/>
                </a:cxn>
                <a:cxn ang="0">
                  <a:pos x="32" y="39"/>
                </a:cxn>
                <a:cxn ang="0">
                  <a:pos x="47" y="20"/>
                </a:cxn>
                <a:cxn ang="0">
                  <a:pos x="57" y="0"/>
                </a:cxn>
                <a:cxn ang="0">
                  <a:pos x="37" y="11"/>
                </a:cxn>
              </a:cxnLst>
              <a:rect l="0" t="0" r="r" b="b"/>
              <a:pathLst>
                <a:path w="57" h="49">
                  <a:moveTo>
                    <a:pt x="37" y="11"/>
                  </a:moveTo>
                  <a:cubicBezTo>
                    <a:pt x="16" y="12"/>
                    <a:pt x="16" y="12"/>
                    <a:pt x="16" y="12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30" y="39"/>
                    <a:pt x="32" y="39"/>
                  </a:cubicBezTo>
                  <a:cubicBezTo>
                    <a:pt x="36" y="39"/>
                    <a:pt x="42" y="29"/>
                    <a:pt x="47" y="20"/>
                  </a:cubicBezTo>
                  <a:cubicBezTo>
                    <a:pt x="55" y="5"/>
                    <a:pt x="57" y="0"/>
                    <a:pt x="57" y="0"/>
                  </a:cubicBezTo>
                  <a:cubicBezTo>
                    <a:pt x="57" y="0"/>
                    <a:pt x="52" y="11"/>
                    <a:pt x="37" y="1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97" y="484"/>
              <a:ext cx="265" cy="188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7" y="26"/>
                </a:cxn>
                <a:cxn ang="0">
                  <a:pos x="14" y="30"/>
                </a:cxn>
                <a:cxn ang="0">
                  <a:pos x="44" y="31"/>
                </a:cxn>
                <a:cxn ang="0">
                  <a:pos x="43" y="3"/>
                </a:cxn>
                <a:cxn ang="0">
                  <a:pos x="8" y="1"/>
                </a:cxn>
                <a:cxn ang="0">
                  <a:pos x="8" y="0"/>
                </a:cxn>
              </a:cxnLst>
              <a:rect l="0" t="0" r="r" b="b"/>
              <a:pathLst>
                <a:path w="44" h="31">
                  <a:moveTo>
                    <a:pt x="7" y="4"/>
                  </a:moveTo>
                  <a:cubicBezTo>
                    <a:pt x="0" y="16"/>
                    <a:pt x="7" y="26"/>
                    <a:pt x="7" y="26"/>
                  </a:cubicBezTo>
                  <a:cubicBezTo>
                    <a:pt x="9" y="29"/>
                    <a:pt x="10" y="30"/>
                    <a:pt x="14" y="30"/>
                  </a:cubicBezTo>
                  <a:cubicBezTo>
                    <a:pt x="19" y="30"/>
                    <a:pt x="41" y="31"/>
                    <a:pt x="44" y="31"/>
                  </a:cubicBezTo>
                  <a:cubicBezTo>
                    <a:pt x="44" y="28"/>
                    <a:pt x="43" y="3"/>
                    <a:pt x="43" y="3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solidFill>
              <a:srgbClr val="A0CE6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0" y="272"/>
              <a:ext cx="247" cy="381"/>
            </a:xfrm>
            <a:custGeom>
              <a:avLst/>
              <a:gdLst/>
              <a:ahLst/>
              <a:cxnLst>
                <a:cxn ang="0">
                  <a:pos x="23" y="40"/>
                </a:cxn>
                <a:cxn ang="0">
                  <a:pos x="34" y="21"/>
                </a:cxn>
                <a:cxn ang="0">
                  <a:pos x="41" y="26"/>
                </a:cxn>
                <a:cxn ang="0">
                  <a:pos x="29" y="0"/>
                </a:cxn>
                <a:cxn ang="0">
                  <a:pos x="1" y="3"/>
                </a:cxn>
                <a:cxn ang="0">
                  <a:pos x="9" y="8"/>
                </a:cxn>
                <a:cxn ang="0">
                  <a:pos x="2" y="21"/>
                </a:cxn>
                <a:cxn ang="0">
                  <a:pos x="11" y="43"/>
                </a:cxn>
                <a:cxn ang="0">
                  <a:pos x="23" y="63"/>
                </a:cxn>
                <a:cxn ang="0">
                  <a:pos x="23" y="40"/>
                </a:cxn>
              </a:cxnLst>
              <a:rect l="0" t="0" r="r" b="b"/>
              <a:pathLst>
                <a:path w="41" h="63">
                  <a:moveTo>
                    <a:pt x="23" y="40"/>
                  </a:moveTo>
                  <a:cubicBezTo>
                    <a:pt x="34" y="21"/>
                    <a:pt x="34" y="21"/>
                    <a:pt x="34" y="21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3" y="19"/>
                    <a:pt x="2" y="21"/>
                  </a:cubicBezTo>
                  <a:cubicBezTo>
                    <a:pt x="0" y="25"/>
                    <a:pt x="6" y="34"/>
                    <a:pt x="11" y="43"/>
                  </a:cubicBezTo>
                  <a:cubicBezTo>
                    <a:pt x="20" y="58"/>
                    <a:pt x="23" y="63"/>
                    <a:pt x="23" y="63"/>
                  </a:cubicBezTo>
                  <a:cubicBezTo>
                    <a:pt x="23" y="63"/>
                    <a:pt x="17" y="52"/>
                    <a:pt x="23" y="4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5943600" y="381000"/>
            <a:ext cx="2865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eorgia" pitchFamily="18" charset="0"/>
              </a:rPr>
              <a:t>GREEN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 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B8D54D"/>
                </a:solidFill>
                <a:effectLst/>
                <a:latin typeface="Georgia" pitchFamily="18" charset="0"/>
              </a:rPr>
              <a:t>FIEND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4" name="AutoShape 13"/>
          <p:cNvCxnSpPr>
            <a:cxnSpLocks noChangeShapeType="1"/>
          </p:cNvCxnSpPr>
          <p:nvPr/>
        </p:nvCxnSpPr>
        <p:spPr bwMode="auto">
          <a:xfrm>
            <a:off x="0" y="6248400"/>
            <a:ext cx="9144000" cy="1588"/>
          </a:xfrm>
          <a:prstGeom prst="straightConnector1">
            <a:avLst/>
          </a:prstGeom>
          <a:noFill/>
          <a:ln w="19050" cap="rnd">
            <a:solidFill>
              <a:srgbClr val="A0CE1F"/>
            </a:solidFill>
            <a:prstDash val="sysDot"/>
            <a:round/>
            <a:headEnd/>
            <a:tailEnd/>
          </a:ln>
        </p:spPr>
      </p:cxnSp>
      <p:pic>
        <p:nvPicPr>
          <p:cNvPr id="15" name="line.png" descr="\\angler99\Inkd_G\pressp0509 (INKD)\2_In_Progress\Sharmila\062509\D_mmace_greenfiend_nl_11x17_hf\line.png"/>
          <p:cNvPicPr/>
          <p:nvPr/>
        </p:nvPicPr>
        <p:blipFill>
          <a:blip r:embed="rId2" r:link="rId3" cstate="print"/>
          <a:stretch>
            <a:fillRect/>
          </a:stretch>
        </p:blipFill>
        <p:spPr>
          <a:xfrm>
            <a:off x="-304800" y="228600"/>
            <a:ext cx="9448800" cy="1295401"/>
          </a:xfrm>
          <a:prstGeom prst="rect">
            <a:avLst/>
          </a:prstGeom>
        </p:spPr>
      </p:pic>
      <p:grpSp>
        <p:nvGrpSpPr>
          <p:cNvPr id="16" name="Group 14"/>
          <p:cNvGrpSpPr>
            <a:grpSpLocks/>
          </p:cNvGrpSpPr>
          <p:nvPr/>
        </p:nvGrpSpPr>
        <p:grpSpPr bwMode="auto">
          <a:xfrm>
            <a:off x="7315200" y="6499225"/>
            <a:ext cx="182562" cy="171450"/>
            <a:chOff x="3211" y="447"/>
            <a:chExt cx="429" cy="403"/>
          </a:xfrm>
        </p:grpSpPr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3285" y="450"/>
              <a:ext cx="147" cy="143"/>
            </a:xfrm>
            <a:custGeom>
              <a:avLst/>
              <a:gdLst/>
              <a:ahLst/>
              <a:cxnLst>
                <a:cxn ang="0">
                  <a:pos x="42" y="11"/>
                </a:cxn>
                <a:cxn ang="0">
                  <a:pos x="23" y="0"/>
                </a:cxn>
                <a:cxn ang="0">
                  <a:pos x="15" y="4"/>
                </a:cxn>
                <a:cxn ang="0">
                  <a:pos x="0" y="29"/>
                </a:cxn>
                <a:cxn ang="0">
                  <a:pos x="24" y="43"/>
                </a:cxn>
                <a:cxn ang="0">
                  <a:pos x="44" y="14"/>
                </a:cxn>
                <a:cxn ang="0">
                  <a:pos x="44" y="14"/>
                </a:cxn>
              </a:cxnLst>
              <a:rect l="0" t="0" r="r" b="b"/>
              <a:pathLst>
                <a:path w="44" h="43">
                  <a:moveTo>
                    <a:pt x="42" y="11"/>
                  </a:moveTo>
                  <a:cubicBezTo>
                    <a:pt x="35" y="0"/>
                    <a:pt x="23" y="0"/>
                    <a:pt x="23" y="0"/>
                  </a:cubicBezTo>
                  <a:cubicBezTo>
                    <a:pt x="20" y="0"/>
                    <a:pt x="18" y="0"/>
                    <a:pt x="15" y="4"/>
                  </a:cubicBezTo>
                  <a:cubicBezTo>
                    <a:pt x="13" y="8"/>
                    <a:pt x="1" y="26"/>
                    <a:pt x="0" y="29"/>
                  </a:cubicBezTo>
                  <a:cubicBezTo>
                    <a:pt x="2" y="31"/>
                    <a:pt x="24" y="43"/>
                    <a:pt x="24" y="43"/>
                  </a:cubicBezTo>
                  <a:cubicBezTo>
                    <a:pt x="44" y="14"/>
                    <a:pt x="44" y="14"/>
                    <a:pt x="44" y="14"/>
                  </a:cubicBezTo>
                  <a:cubicBezTo>
                    <a:pt x="44" y="14"/>
                    <a:pt x="44" y="14"/>
                    <a:pt x="44" y="14"/>
                  </a:cubicBezTo>
                </a:path>
              </a:pathLst>
            </a:custGeom>
            <a:solidFill>
              <a:srgbClr val="7BC14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3355" y="447"/>
              <a:ext cx="211" cy="127"/>
            </a:xfrm>
            <a:custGeom>
              <a:avLst/>
              <a:gdLst/>
              <a:ahLst/>
              <a:cxnLst>
                <a:cxn ang="0">
                  <a:pos x="20" y="12"/>
                </a:cxn>
                <a:cxn ang="0">
                  <a:pos x="30" y="31"/>
                </a:cxn>
                <a:cxn ang="0">
                  <a:pos x="23" y="35"/>
                </a:cxn>
                <a:cxn ang="0">
                  <a:pos x="51" y="38"/>
                </a:cxn>
                <a:cxn ang="0">
                  <a:pos x="63" y="12"/>
                </a:cxn>
                <a:cxn ang="0">
                  <a:pos x="54" y="17"/>
                </a:cxn>
                <a:cxn ang="0">
                  <a:pos x="47" y="4"/>
                </a:cxn>
                <a:cxn ang="0">
                  <a:pos x="23" y="0"/>
                </a:cxn>
                <a:cxn ang="0">
                  <a:pos x="0" y="1"/>
                </a:cxn>
                <a:cxn ang="0">
                  <a:pos x="20" y="12"/>
                </a:cxn>
              </a:cxnLst>
              <a:rect l="0" t="0" r="r" b="b"/>
              <a:pathLst>
                <a:path w="63" h="38">
                  <a:moveTo>
                    <a:pt x="20" y="12"/>
                  </a:moveTo>
                  <a:cubicBezTo>
                    <a:pt x="30" y="31"/>
                    <a:pt x="30" y="31"/>
                    <a:pt x="30" y="31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51" y="38"/>
                    <a:pt x="51" y="38"/>
                    <a:pt x="51" y="38"/>
                  </a:cubicBezTo>
                  <a:cubicBezTo>
                    <a:pt x="63" y="12"/>
                    <a:pt x="63" y="12"/>
                    <a:pt x="63" y="12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7"/>
                    <a:pt x="48" y="5"/>
                    <a:pt x="47" y="4"/>
                  </a:cubicBezTo>
                  <a:cubicBezTo>
                    <a:pt x="45" y="0"/>
                    <a:pt x="33" y="0"/>
                    <a:pt x="23" y="0"/>
                  </a:cubicBezTo>
                  <a:cubicBezTo>
                    <a:pt x="6" y="0"/>
                    <a:pt x="0" y="1"/>
                    <a:pt x="0" y="1"/>
                  </a:cubicBezTo>
                  <a:cubicBezTo>
                    <a:pt x="0" y="1"/>
                    <a:pt x="13" y="0"/>
                    <a:pt x="20" y="12"/>
                  </a:cubicBezTo>
                </a:path>
              </a:pathLst>
            </a:custGeom>
            <a:solidFill>
              <a:srgbClr val="A0CE6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3503" y="577"/>
              <a:ext cx="137" cy="153"/>
            </a:xfrm>
            <a:custGeom>
              <a:avLst/>
              <a:gdLst/>
              <a:ahLst/>
              <a:cxnLst>
                <a:cxn ang="0">
                  <a:pos x="19" y="45"/>
                </a:cxn>
                <a:cxn ang="0">
                  <a:pos x="38" y="34"/>
                </a:cxn>
                <a:cxn ang="0">
                  <a:pos x="39" y="26"/>
                </a:cxn>
                <a:cxn ang="0">
                  <a:pos x="24" y="0"/>
                </a:cxn>
                <a:cxn ang="0">
                  <a:pos x="0" y="14"/>
                </a:cxn>
                <a:cxn ang="0">
                  <a:pos x="16" y="46"/>
                </a:cxn>
                <a:cxn ang="0">
                  <a:pos x="15" y="46"/>
                </a:cxn>
              </a:cxnLst>
              <a:rect l="0" t="0" r="r" b="b"/>
              <a:pathLst>
                <a:path w="41" h="46">
                  <a:moveTo>
                    <a:pt x="19" y="45"/>
                  </a:moveTo>
                  <a:cubicBezTo>
                    <a:pt x="33" y="45"/>
                    <a:pt x="38" y="34"/>
                    <a:pt x="38" y="34"/>
                  </a:cubicBezTo>
                  <a:cubicBezTo>
                    <a:pt x="39" y="31"/>
                    <a:pt x="41" y="30"/>
                    <a:pt x="39" y="26"/>
                  </a:cubicBezTo>
                  <a:cubicBezTo>
                    <a:pt x="36" y="21"/>
                    <a:pt x="26" y="2"/>
                    <a:pt x="24" y="0"/>
                  </a:cubicBezTo>
                  <a:cubicBezTo>
                    <a:pt x="21" y="1"/>
                    <a:pt x="0" y="14"/>
                    <a:pt x="0" y="14"/>
                  </a:cubicBezTo>
                  <a:cubicBezTo>
                    <a:pt x="16" y="46"/>
                    <a:pt x="16" y="46"/>
                    <a:pt x="16" y="46"/>
                  </a:cubicBezTo>
                  <a:cubicBezTo>
                    <a:pt x="15" y="46"/>
                    <a:pt x="15" y="46"/>
                    <a:pt x="15" y="46"/>
                  </a:cubicBezTo>
                </a:path>
              </a:pathLst>
            </a:custGeom>
            <a:solidFill>
              <a:srgbClr val="7BC14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3442" y="687"/>
              <a:ext cx="191" cy="163"/>
            </a:xfrm>
            <a:custGeom>
              <a:avLst/>
              <a:gdLst/>
              <a:ahLst/>
              <a:cxnLst>
                <a:cxn ang="0">
                  <a:pos x="37" y="11"/>
                </a:cxn>
                <a:cxn ang="0">
                  <a:pos x="16" y="12"/>
                </a:cxn>
                <a:cxn ang="0">
                  <a:pos x="16" y="3"/>
                </a:cxn>
                <a:cxn ang="0">
                  <a:pos x="0" y="26"/>
                </a:cxn>
                <a:cxn ang="0">
                  <a:pos x="17" y="49"/>
                </a:cxn>
                <a:cxn ang="0">
                  <a:pos x="17" y="40"/>
                </a:cxn>
                <a:cxn ang="0">
                  <a:pos x="32" y="39"/>
                </a:cxn>
                <a:cxn ang="0">
                  <a:pos x="47" y="20"/>
                </a:cxn>
                <a:cxn ang="0">
                  <a:pos x="57" y="0"/>
                </a:cxn>
                <a:cxn ang="0">
                  <a:pos x="37" y="11"/>
                </a:cxn>
              </a:cxnLst>
              <a:rect l="0" t="0" r="r" b="b"/>
              <a:pathLst>
                <a:path w="57" h="49">
                  <a:moveTo>
                    <a:pt x="37" y="11"/>
                  </a:moveTo>
                  <a:cubicBezTo>
                    <a:pt x="16" y="12"/>
                    <a:pt x="16" y="12"/>
                    <a:pt x="16" y="12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30" y="39"/>
                    <a:pt x="32" y="39"/>
                  </a:cubicBezTo>
                  <a:cubicBezTo>
                    <a:pt x="36" y="39"/>
                    <a:pt x="42" y="29"/>
                    <a:pt x="47" y="20"/>
                  </a:cubicBezTo>
                  <a:cubicBezTo>
                    <a:pt x="55" y="5"/>
                    <a:pt x="57" y="0"/>
                    <a:pt x="57" y="0"/>
                  </a:cubicBezTo>
                  <a:cubicBezTo>
                    <a:pt x="57" y="0"/>
                    <a:pt x="52" y="11"/>
                    <a:pt x="37" y="11"/>
                  </a:cubicBezTo>
                </a:path>
              </a:pathLst>
            </a:custGeom>
            <a:solidFill>
              <a:srgbClr val="A0CE6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3265" y="717"/>
              <a:ext cx="147" cy="103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7" y="26"/>
                </a:cxn>
                <a:cxn ang="0">
                  <a:pos x="14" y="30"/>
                </a:cxn>
                <a:cxn ang="0">
                  <a:pos x="44" y="31"/>
                </a:cxn>
                <a:cxn ang="0">
                  <a:pos x="43" y="3"/>
                </a:cxn>
                <a:cxn ang="0">
                  <a:pos x="8" y="1"/>
                </a:cxn>
                <a:cxn ang="0">
                  <a:pos x="8" y="0"/>
                </a:cxn>
              </a:cxnLst>
              <a:rect l="0" t="0" r="r" b="b"/>
              <a:pathLst>
                <a:path w="44" h="31">
                  <a:moveTo>
                    <a:pt x="7" y="4"/>
                  </a:moveTo>
                  <a:cubicBezTo>
                    <a:pt x="0" y="16"/>
                    <a:pt x="7" y="26"/>
                    <a:pt x="7" y="26"/>
                  </a:cubicBezTo>
                  <a:cubicBezTo>
                    <a:pt x="9" y="29"/>
                    <a:pt x="10" y="30"/>
                    <a:pt x="14" y="30"/>
                  </a:cubicBezTo>
                  <a:cubicBezTo>
                    <a:pt x="19" y="30"/>
                    <a:pt x="41" y="31"/>
                    <a:pt x="44" y="31"/>
                  </a:cubicBezTo>
                  <a:cubicBezTo>
                    <a:pt x="44" y="28"/>
                    <a:pt x="43" y="3"/>
                    <a:pt x="43" y="3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solidFill>
              <a:srgbClr val="7BC14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3211" y="600"/>
              <a:ext cx="137" cy="210"/>
            </a:xfrm>
            <a:custGeom>
              <a:avLst/>
              <a:gdLst/>
              <a:ahLst/>
              <a:cxnLst>
                <a:cxn ang="0">
                  <a:pos x="23" y="40"/>
                </a:cxn>
                <a:cxn ang="0">
                  <a:pos x="34" y="21"/>
                </a:cxn>
                <a:cxn ang="0">
                  <a:pos x="41" y="26"/>
                </a:cxn>
                <a:cxn ang="0">
                  <a:pos x="29" y="0"/>
                </a:cxn>
                <a:cxn ang="0">
                  <a:pos x="1" y="3"/>
                </a:cxn>
                <a:cxn ang="0">
                  <a:pos x="9" y="8"/>
                </a:cxn>
                <a:cxn ang="0">
                  <a:pos x="2" y="21"/>
                </a:cxn>
                <a:cxn ang="0">
                  <a:pos x="11" y="43"/>
                </a:cxn>
                <a:cxn ang="0">
                  <a:pos x="23" y="63"/>
                </a:cxn>
                <a:cxn ang="0">
                  <a:pos x="23" y="40"/>
                </a:cxn>
              </a:cxnLst>
              <a:rect l="0" t="0" r="r" b="b"/>
              <a:pathLst>
                <a:path w="41" h="63">
                  <a:moveTo>
                    <a:pt x="23" y="40"/>
                  </a:moveTo>
                  <a:cubicBezTo>
                    <a:pt x="34" y="21"/>
                    <a:pt x="34" y="21"/>
                    <a:pt x="34" y="21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3" y="19"/>
                    <a:pt x="2" y="21"/>
                  </a:cubicBezTo>
                  <a:cubicBezTo>
                    <a:pt x="0" y="25"/>
                    <a:pt x="6" y="34"/>
                    <a:pt x="11" y="43"/>
                  </a:cubicBezTo>
                  <a:cubicBezTo>
                    <a:pt x="20" y="58"/>
                    <a:pt x="23" y="63"/>
                    <a:pt x="23" y="63"/>
                  </a:cubicBezTo>
                  <a:cubicBezTo>
                    <a:pt x="23" y="63"/>
                    <a:pt x="17" y="52"/>
                    <a:pt x="23" y="40"/>
                  </a:cubicBezTo>
                </a:path>
              </a:pathLst>
            </a:custGeom>
            <a:solidFill>
              <a:srgbClr val="A0CE6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7575550" y="6464300"/>
            <a:ext cx="1370012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A0CE67"/>
                </a:solidFill>
                <a:effectLst/>
                <a:latin typeface="Georgia" pitchFamily="18" charset="0"/>
              </a:rPr>
              <a:t>GREEN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7BC143"/>
                </a:solidFill>
                <a:effectLst/>
                <a:latin typeface="Georgia" pitchFamily="18" charset="0"/>
              </a:rPr>
              <a:t>FIEND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152400" y="647700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</a:rPr>
              <a:t>1234 Sample Street,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</a:rPr>
              <a:t>Anytown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</a:rPr>
              <a:t>, St. 12345   </a:t>
            </a:r>
            <a:b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</a:rPr>
            </a:b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</a:endParaRPr>
          </a:p>
        </p:txBody>
      </p:sp>
      <p:sp>
        <p:nvSpPr>
          <p:cNvPr id="181" name="Freeform 11"/>
          <p:cNvSpPr>
            <a:spLocks noEditPoints="1"/>
          </p:cNvSpPr>
          <p:nvPr/>
        </p:nvSpPr>
        <p:spPr bwMode="auto">
          <a:xfrm rot="3957638" flipH="1">
            <a:off x="216608" y="3937952"/>
            <a:ext cx="1905000" cy="4046781"/>
          </a:xfrm>
          <a:custGeom>
            <a:avLst/>
            <a:gdLst/>
            <a:ahLst/>
            <a:cxnLst>
              <a:cxn ang="0">
                <a:pos x="229" y="1598"/>
              </a:cxn>
              <a:cxn ang="0">
                <a:pos x="408" y="1455"/>
              </a:cxn>
              <a:cxn ang="0">
                <a:pos x="467" y="1294"/>
              </a:cxn>
              <a:cxn ang="0">
                <a:pos x="480" y="1083"/>
              </a:cxn>
              <a:cxn ang="0">
                <a:pos x="646" y="935"/>
              </a:cxn>
              <a:cxn ang="0">
                <a:pos x="562" y="782"/>
              </a:cxn>
              <a:cxn ang="0">
                <a:pos x="541" y="765"/>
              </a:cxn>
              <a:cxn ang="0">
                <a:pos x="615" y="536"/>
              </a:cxn>
              <a:cxn ang="0">
                <a:pos x="523" y="435"/>
              </a:cxn>
              <a:cxn ang="0">
                <a:pos x="307" y="292"/>
              </a:cxn>
              <a:cxn ang="0">
                <a:pos x="273" y="205"/>
              </a:cxn>
              <a:cxn ang="0">
                <a:pos x="296" y="181"/>
              </a:cxn>
              <a:cxn ang="0">
                <a:pos x="217" y="119"/>
              </a:cxn>
              <a:cxn ang="0">
                <a:pos x="159" y="86"/>
              </a:cxn>
              <a:cxn ang="0">
                <a:pos x="233" y="49"/>
              </a:cxn>
              <a:cxn ang="0">
                <a:pos x="111" y="33"/>
              </a:cxn>
              <a:cxn ang="0">
                <a:pos x="37" y="81"/>
              </a:cxn>
              <a:cxn ang="0">
                <a:pos x="58" y="145"/>
              </a:cxn>
              <a:cxn ang="0">
                <a:pos x="246" y="163"/>
              </a:cxn>
              <a:cxn ang="0">
                <a:pos x="150" y="290"/>
              </a:cxn>
              <a:cxn ang="0">
                <a:pos x="306" y="334"/>
              </a:cxn>
              <a:cxn ang="0">
                <a:pos x="439" y="371"/>
              </a:cxn>
              <a:cxn ang="0">
                <a:pos x="465" y="594"/>
              </a:cxn>
              <a:cxn ang="0">
                <a:pos x="371" y="534"/>
              </a:cxn>
              <a:cxn ang="0">
                <a:pos x="362" y="712"/>
              </a:cxn>
              <a:cxn ang="0">
                <a:pos x="419" y="834"/>
              </a:cxn>
              <a:cxn ang="0">
                <a:pos x="302" y="976"/>
              </a:cxn>
              <a:cxn ang="0">
                <a:pos x="432" y="1041"/>
              </a:cxn>
              <a:cxn ang="0">
                <a:pos x="460" y="1260"/>
              </a:cxn>
              <a:cxn ang="0">
                <a:pos x="397" y="1191"/>
              </a:cxn>
              <a:cxn ang="0">
                <a:pos x="323" y="1301"/>
              </a:cxn>
              <a:cxn ang="0">
                <a:pos x="269" y="1531"/>
              </a:cxn>
              <a:cxn ang="0">
                <a:pos x="302" y="1444"/>
              </a:cxn>
              <a:cxn ang="0">
                <a:pos x="217" y="1427"/>
              </a:cxn>
              <a:cxn ang="0">
                <a:pos x="181" y="1467"/>
              </a:cxn>
              <a:cxn ang="0">
                <a:pos x="126" y="1521"/>
              </a:cxn>
              <a:cxn ang="0">
                <a:pos x="138" y="1600"/>
              </a:cxn>
              <a:cxn ang="0">
                <a:pos x="246" y="1626"/>
              </a:cxn>
              <a:cxn ang="0">
                <a:pos x="436" y="1549"/>
              </a:cxn>
              <a:cxn ang="0">
                <a:pos x="545" y="1556"/>
              </a:cxn>
              <a:cxn ang="0">
                <a:pos x="674" y="1571"/>
              </a:cxn>
              <a:cxn ang="0">
                <a:pos x="877" y="1530"/>
              </a:cxn>
              <a:cxn ang="0">
                <a:pos x="834" y="1355"/>
              </a:cxn>
              <a:cxn ang="0">
                <a:pos x="720" y="1277"/>
              </a:cxn>
              <a:cxn ang="0">
                <a:pos x="622" y="1099"/>
              </a:cxn>
              <a:cxn ang="0">
                <a:pos x="733" y="1056"/>
              </a:cxn>
              <a:cxn ang="0">
                <a:pos x="639" y="942"/>
              </a:cxn>
              <a:cxn ang="0">
                <a:pos x="701" y="911"/>
              </a:cxn>
              <a:cxn ang="0">
                <a:pos x="668" y="862"/>
              </a:cxn>
              <a:cxn ang="0">
                <a:pos x="643" y="798"/>
              </a:cxn>
              <a:cxn ang="0">
                <a:pos x="622" y="806"/>
              </a:cxn>
              <a:cxn ang="0">
                <a:pos x="619" y="740"/>
              </a:cxn>
              <a:cxn ang="0">
                <a:pos x="650" y="627"/>
              </a:cxn>
              <a:cxn ang="0">
                <a:pos x="636" y="557"/>
              </a:cxn>
              <a:cxn ang="0">
                <a:pos x="761" y="528"/>
              </a:cxn>
              <a:cxn ang="0">
                <a:pos x="775" y="403"/>
              </a:cxn>
              <a:cxn ang="0">
                <a:pos x="609" y="456"/>
              </a:cxn>
              <a:cxn ang="0">
                <a:pos x="589" y="380"/>
              </a:cxn>
              <a:cxn ang="0">
                <a:pos x="535" y="237"/>
              </a:cxn>
              <a:cxn ang="0">
                <a:pos x="410" y="252"/>
              </a:cxn>
              <a:cxn ang="0">
                <a:pos x="327" y="169"/>
              </a:cxn>
              <a:cxn ang="0">
                <a:pos x="289" y="105"/>
              </a:cxn>
            </a:cxnLst>
            <a:rect l="0" t="0" r="r" b="b"/>
            <a:pathLst>
              <a:path w="913" h="1866">
                <a:moveTo>
                  <a:pt x="644" y="1308"/>
                </a:moveTo>
                <a:cubicBezTo>
                  <a:pt x="644" y="1308"/>
                  <a:pt x="645" y="1309"/>
                  <a:pt x="645" y="1309"/>
                </a:cubicBezTo>
                <a:cubicBezTo>
                  <a:pt x="645" y="1309"/>
                  <a:pt x="645" y="1308"/>
                  <a:pt x="646" y="1308"/>
                </a:cubicBezTo>
                <a:cubicBezTo>
                  <a:pt x="645" y="1308"/>
                  <a:pt x="645" y="1308"/>
                  <a:pt x="644" y="1308"/>
                </a:cubicBezTo>
                <a:moveTo>
                  <a:pt x="636" y="557"/>
                </a:moveTo>
                <a:cubicBezTo>
                  <a:pt x="636" y="557"/>
                  <a:pt x="636" y="557"/>
                  <a:pt x="636" y="557"/>
                </a:cubicBezTo>
                <a:cubicBezTo>
                  <a:pt x="636" y="557"/>
                  <a:pt x="636" y="557"/>
                  <a:pt x="636" y="557"/>
                </a:cubicBezTo>
                <a:moveTo>
                  <a:pt x="70" y="86"/>
                </a:moveTo>
                <a:cubicBezTo>
                  <a:pt x="70" y="86"/>
                  <a:pt x="70" y="86"/>
                  <a:pt x="70" y="86"/>
                </a:cubicBezTo>
                <a:cubicBezTo>
                  <a:pt x="70" y="86"/>
                  <a:pt x="70" y="86"/>
                  <a:pt x="70" y="86"/>
                </a:cubicBezTo>
                <a:moveTo>
                  <a:pt x="70" y="86"/>
                </a:moveTo>
                <a:cubicBezTo>
                  <a:pt x="70" y="86"/>
                  <a:pt x="70" y="86"/>
                  <a:pt x="70" y="86"/>
                </a:cubicBezTo>
                <a:cubicBezTo>
                  <a:pt x="70" y="86"/>
                  <a:pt x="70" y="86"/>
                  <a:pt x="70" y="86"/>
                </a:cubicBezTo>
                <a:moveTo>
                  <a:pt x="207" y="1622"/>
                </a:moveTo>
                <a:cubicBezTo>
                  <a:pt x="206" y="1622"/>
                  <a:pt x="205" y="1622"/>
                  <a:pt x="205" y="1622"/>
                </a:cubicBezTo>
                <a:cubicBezTo>
                  <a:pt x="206" y="1622"/>
                  <a:pt x="206" y="1622"/>
                  <a:pt x="207" y="1622"/>
                </a:cubicBezTo>
                <a:moveTo>
                  <a:pt x="181" y="1614"/>
                </a:moveTo>
                <a:cubicBezTo>
                  <a:pt x="190" y="1596"/>
                  <a:pt x="204" y="1579"/>
                  <a:pt x="229" y="1579"/>
                </a:cubicBezTo>
                <a:cubicBezTo>
                  <a:pt x="234" y="1579"/>
                  <a:pt x="240" y="1579"/>
                  <a:pt x="246" y="1581"/>
                </a:cubicBezTo>
                <a:cubicBezTo>
                  <a:pt x="239" y="1587"/>
                  <a:pt x="228" y="1589"/>
                  <a:pt x="222" y="1597"/>
                </a:cubicBezTo>
                <a:cubicBezTo>
                  <a:pt x="222" y="1598"/>
                  <a:pt x="224" y="1598"/>
                  <a:pt x="226" y="1598"/>
                </a:cubicBezTo>
                <a:cubicBezTo>
                  <a:pt x="227" y="1598"/>
                  <a:pt x="227" y="1598"/>
                  <a:pt x="227" y="1598"/>
                </a:cubicBezTo>
                <a:cubicBezTo>
                  <a:pt x="227" y="1598"/>
                  <a:pt x="227" y="1598"/>
                  <a:pt x="227" y="1598"/>
                </a:cubicBezTo>
                <a:cubicBezTo>
                  <a:pt x="228" y="1598"/>
                  <a:pt x="228" y="1598"/>
                  <a:pt x="229" y="1598"/>
                </a:cubicBezTo>
                <a:cubicBezTo>
                  <a:pt x="223" y="1601"/>
                  <a:pt x="225" y="1611"/>
                  <a:pt x="220" y="1615"/>
                </a:cubicBezTo>
                <a:cubicBezTo>
                  <a:pt x="220" y="1616"/>
                  <a:pt x="219" y="1616"/>
                  <a:pt x="219" y="1616"/>
                </a:cubicBezTo>
                <a:cubicBezTo>
                  <a:pt x="215" y="1616"/>
                  <a:pt x="216" y="1611"/>
                  <a:pt x="213" y="1610"/>
                </a:cubicBezTo>
                <a:cubicBezTo>
                  <a:pt x="208" y="1611"/>
                  <a:pt x="205" y="1614"/>
                  <a:pt x="205" y="1621"/>
                </a:cubicBezTo>
                <a:cubicBezTo>
                  <a:pt x="205" y="1621"/>
                  <a:pt x="205" y="1621"/>
                  <a:pt x="205" y="1622"/>
                </a:cubicBezTo>
                <a:cubicBezTo>
                  <a:pt x="201" y="1620"/>
                  <a:pt x="194" y="1613"/>
                  <a:pt x="185" y="1613"/>
                </a:cubicBezTo>
                <a:cubicBezTo>
                  <a:pt x="183" y="1613"/>
                  <a:pt x="182" y="1613"/>
                  <a:pt x="181" y="1614"/>
                </a:cubicBezTo>
                <a:moveTo>
                  <a:pt x="201" y="1509"/>
                </a:moveTo>
                <a:cubicBezTo>
                  <a:pt x="205" y="1509"/>
                  <a:pt x="202" y="1501"/>
                  <a:pt x="203" y="1497"/>
                </a:cubicBezTo>
                <a:cubicBezTo>
                  <a:pt x="213" y="1497"/>
                  <a:pt x="213" y="1497"/>
                  <a:pt x="213" y="1497"/>
                </a:cubicBezTo>
                <a:cubicBezTo>
                  <a:pt x="215" y="1492"/>
                  <a:pt x="208" y="1495"/>
                  <a:pt x="208" y="1491"/>
                </a:cubicBezTo>
                <a:cubicBezTo>
                  <a:pt x="210" y="1484"/>
                  <a:pt x="220" y="1487"/>
                  <a:pt x="219" y="1477"/>
                </a:cubicBezTo>
                <a:cubicBezTo>
                  <a:pt x="219" y="1477"/>
                  <a:pt x="220" y="1477"/>
                  <a:pt x="220" y="1477"/>
                </a:cubicBezTo>
                <a:cubicBezTo>
                  <a:pt x="224" y="1477"/>
                  <a:pt x="226" y="1479"/>
                  <a:pt x="229" y="1480"/>
                </a:cubicBezTo>
                <a:cubicBezTo>
                  <a:pt x="222" y="1511"/>
                  <a:pt x="207" y="1534"/>
                  <a:pt x="186" y="1550"/>
                </a:cubicBezTo>
                <a:cubicBezTo>
                  <a:pt x="183" y="1534"/>
                  <a:pt x="166" y="1505"/>
                  <a:pt x="186" y="1496"/>
                </a:cubicBezTo>
                <a:cubicBezTo>
                  <a:pt x="189" y="1499"/>
                  <a:pt x="185" y="1502"/>
                  <a:pt x="188" y="1508"/>
                </a:cubicBezTo>
                <a:cubicBezTo>
                  <a:pt x="190" y="1507"/>
                  <a:pt x="192" y="1507"/>
                  <a:pt x="194" y="1507"/>
                </a:cubicBezTo>
                <a:cubicBezTo>
                  <a:pt x="196" y="1507"/>
                  <a:pt x="198" y="1508"/>
                  <a:pt x="201" y="1509"/>
                </a:cubicBezTo>
                <a:moveTo>
                  <a:pt x="314" y="1429"/>
                </a:moveTo>
                <a:cubicBezTo>
                  <a:pt x="314" y="1429"/>
                  <a:pt x="313" y="1429"/>
                  <a:pt x="313" y="1428"/>
                </a:cubicBezTo>
                <a:cubicBezTo>
                  <a:pt x="313" y="1429"/>
                  <a:pt x="314" y="1429"/>
                  <a:pt x="314" y="1429"/>
                </a:cubicBezTo>
                <a:moveTo>
                  <a:pt x="484" y="1537"/>
                </a:moveTo>
                <a:cubicBezTo>
                  <a:pt x="472" y="1496"/>
                  <a:pt x="451" y="1464"/>
                  <a:pt x="408" y="1455"/>
                </a:cubicBezTo>
                <a:cubicBezTo>
                  <a:pt x="441" y="1418"/>
                  <a:pt x="503" y="1395"/>
                  <a:pt x="562" y="1395"/>
                </a:cubicBezTo>
                <a:cubicBezTo>
                  <a:pt x="608" y="1395"/>
                  <a:pt x="652" y="1409"/>
                  <a:pt x="680" y="1441"/>
                </a:cubicBezTo>
                <a:cubicBezTo>
                  <a:pt x="681" y="1456"/>
                  <a:pt x="674" y="1460"/>
                  <a:pt x="663" y="1460"/>
                </a:cubicBezTo>
                <a:cubicBezTo>
                  <a:pt x="656" y="1460"/>
                  <a:pt x="648" y="1458"/>
                  <a:pt x="640" y="1456"/>
                </a:cubicBezTo>
                <a:cubicBezTo>
                  <a:pt x="632" y="1454"/>
                  <a:pt x="623" y="1453"/>
                  <a:pt x="617" y="1453"/>
                </a:cubicBezTo>
                <a:cubicBezTo>
                  <a:pt x="615" y="1453"/>
                  <a:pt x="613" y="1453"/>
                  <a:pt x="612" y="1453"/>
                </a:cubicBezTo>
                <a:cubicBezTo>
                  <a:pt x="606" y="1462"/>
                  <a:pt x="586" y="1457"/>
                  <a:pt x="579" y="1465"/>
                </a:cubicBezTo>
                <a:cubicBezTo>
                  <a:pt x="587" y="1472"/>
                  <a:pt x="595" y="1479"/>
                  <a:pt x="609" y="1480"/>
                </a:cubicBezTo>
                <a:cubicBezTo>
                  <a:pt x="594" y="1482"/>
                  <a:pt x="568" y="1486"/>
                  <a:pt x="578" y="1501"/>
                </a:cubicBezTo>
                <a:cubicBezTo>
                  <a:pt x="569" y="1507"/>
                  <a:pt x="560" y="1513"/>
                  <a:pt x="556" y="1525"/>
                </a:cubicBezTo>
                <a:cubicBezTo>
                  <a:pt x="550" y="1521"/>
                  <a:pt x="539" y="1523"/>
                  <a:pt x="535" y="1518"/>
                </a:cubicBezTo>
                <a:cubicBezTo>
                  <a:pt x="528" y="1522"/>
                  <a:pt x="520" y="1526"/>
                  <a:pt x="511" y="1528"/>
                </a:cubicBezTo>
                <a:cubicBezTo>
                  <a:pt x="526" y="1522"/>
                  <a:pt x="522" y="1504"/>
                  <a:pt x="530" y="1494"/>
                </a:cubicBezTo>
                <a:cubicBezTo>
                  <a:pt x="529" y="1492"/>
                  <a:pt x="526" y="1492"/>
                  <a:pt x="526" y="1489"/>
                </a:cubicBezTo>
                <a:cubicBezTo>
                  <a:pt x="519" y="1498"/>
                  <a:pt x="509" y="1493"/>
                  <a:pt x="504" y="1503"/>
                </a:cubicBezTo>
                <a:cubicBezTo>
                  <a:pt x="502" y="1501"/>
                  <a:pt x="502" y="1497"/>
                  <a:pt x="501" y="1494"/>
                </a:cubicBezTo>
                <a:cubicBezTo>
                  <a:pt x="485" y="1498"/>
                  <a:pt x="490" y="1523"/>
                  <a:pt x="484" y="1537"/>
                </a:cubicBezTo>
                <a:moveTo>
                  <a:pt x="439" y="1395"/>
                </a:moveTo>
                <a:cubicBezTo>
                  <a:pt x="450" y="1350"/>
                  <a:pt x="428" y="1312"/>
                  <a:pt x="408" y="1287"/>
                </a:cubicBezTo>
                <a:cubicBezTo>
                  <a:pt x="411" y="1286"/>
                  <a:pt x="413" y="1285"/>
                  <a:pt x="416" y="1285"/>
                </a:cubicBezTo>
                <a:cubicBezTo>
                  <a:pt x="424" y="1285"/>
                  <a:pt x="432" y="1292"/>
                  <a:pt x="440" y="1298"/>
                </a:cubicBezTo>
                <a:cubicBezTo>
                  <a:pt x="448" y="1304"/>
                  <a:pt x="457" y="1311"/>
                  <a:pt x="467" y="1311"/>
                </a:cubicBezTo>
                <a:cubicBezTo>
                  <a:pt x="470" y="1311"/>
                  <a:pt x="472" y="1310"/>
                  <a:pt x="475" y="1309"/>
                </a:cubicBezTo>
                <a:cubicBezTo>
                  <a:pt x="476" y="1300"/>
                  <a:pt x="468" y="1301"/>
                  <a:pt x="467" y="1294"/>
                </a:cubicBezTo>
                <a:cubicBezTo>
                  <a:pt x="470" y="1296"/>
                  <a:pt x="473" y="1296"/>
                  <a:pt x="476" y="1296"/>
                </a:cubicBezTo>
                <a:cubicBezTo>
                  <a:pt x="486" y="1296"/>
                  <a:pt x="493" y="1289"/>
                  <a:pt x="501" y="1287"/>
                </a:cubicBezTo>
                <a:cubicBezTo>
                  <a:pt x="485" y="1328"/>
                  <a:pt x="466" y="1365"/>
                  <a:pt x="439" y="1395"/>
                </a:cubicBezTo>
                <a:moveTo>
                  <a:pt x="663" y="1315"/>
                </a:moveTo>
                <a:cubicBezTo>
                  <a:pt x="664" y="1310"/>
                  <a:pt x="666" y="1304"/>
                  <a:pt x="668" y="1298"/>
                </a:cubicBezTo>
                <a:cubicBezTo>
                  <a:pt x="668" y="1293"/>
                  <a:pt x="669" y="1287"/>
                  <a:pt x="672" y="1282"/>
                </a:cubicBezTo>
                <a:cubicBezTo>
                  <a:pt x="672" y="1282"/>
                  <a:pt x="673" y="1282"/>
                  <a:pt x="673" y="1282"/>
                </a:cubicBezTo>
                <a:cubicBezTo>
                  <a:pt x="672" y="1287"/>
                  <a:pt x="670" y="1293"/>
                  <a:pt x="668" y="1298"/>
                </a:cubicBezTo>
                <a:cubicBezTo>
                  <a:pt x="669" y="1310"/>
                  <a:pt x="677" y="1321"/>
                  <a:pt x="680" y="1330"/>
                </a:cubicBezTo>
                <a:cubicBezTo>
                  <a:pt x="674" y="1325"/>
                  <a:pt x="669" y="1319"/>
                  <a:pt x="663" y="1315"/>
                </a:cubicBezTo>
                <a:moveTo>
                  <a:pt x="473" y="1024"/>
                </a:moveTo>
                <a:cubicBezTo>
                  <a:pt x="473" y="1024"/>
                  <a:pt x="473" y="1024"/>
                  <a:pt x="473" y="1024"/>
                </a:cubicBezTo>
                <a:cubicBezTo>
                  <a:pt x="480" y="1014"/>
                  <a:pt x="469" y="1008"/>
                  <a:pt x="467" y="1001"/>
                </a:cubicBezTo>
                <a:cubicBezTo>
                  <a:pt x="472" y="1001"/>
                  <a:pt x="472" y="1001"/>
                  <a:pt x="472" y="1001"/>
                </a:cubicBezTo>
                <a:cubicBezTo>
                  <a:pt x="463" y="988"/>
                  <a:pt x="451" y="977"/>
                  <a:pt x="443" y="964"/>
                </a:cubicBezTo>
                <a:cubicBezTo>
                  <a:pt x="445" y="963"/>
                  <a:pt x="443" y="957"/>
                  <a:pt x="446" y="957"/>
                </a:cubicBezTo>
                <a:cubicBezTo>
                  <a:pt x="513" y="970"/>
                  <a:pt x="553" y="1026"/>
                  <a:pt x="545" y="1119"/>
                </a:cubicBezTo>
                <a:cubicBezTo>
                  <a:pt x="535" y="1111"/>
                  <a:pt x="522" y="1106"/>
                  <a:pt x="506" y="1106"/>
                </a:cubicBezTo>
                <a:cubicBezTo>
                  <a:pt x="496" y="1106"/>
                  <a:pt x="485" y="1108"/>
                  <a:pt x="474" y="1113"/>
                </a:cubicBezTo>
                <a:cubicBezTo>
                  <a:pt x="471" y="1105"/>
                  <a:pt x="487" y="1095"/>
                  <a:pt x="489" y="1085"/>
                </a:cubicBezTo>
                <a:cubicBezTo>
                  <a:pt x="489" y="1084"/>
                  <a:pt x="488" y="1083"/>
                  <a:pt x="486" y="1083"/>
                </a:cubicBezTo>
                <a:cubicBezTo>
                  <a:pt x="486" y="1083"/>
                  <a:pt x="485" y="1083"/>
                  <a:pt x="484" y="1083"/>
                </a:cubicBezTo>
                <a:cubicBezTo>
                  <a:pt x="483" y="1084"/>
                  <a:pt x="482" y="1084"/>
                  <a:pt x="482" y="1084"/>
                </a:cubicBezTo>
                <a:cubicBezTo>
                  <a:pt x="481" y="1084"/>
                  <a:pt x="481" y="1084"/>
                  <a:pt x="480" y="1083"/>
                </a:cubicBezTo>
                <a:cubicBezTo>
                  <a:pt x="485" y="1078"/>
                  <a:pt x="478" y="1073"/>
                  <a:pt x="480" y="1065"/>
                </a:cubicBezTo>
                <a:cubicBezTo>
                  <a:pt x="472" y="1068"/>
                  <a:pt x="466" y="1074"/>
                  <a:pt x="463" y="1083"/>
                </a:cubicBezTo>
                <a:cubicBezTo>
                  <a:pt x="460" y="1075"/>
                  <a:pt x="459" y="1064"/>
                  <a:pt x="448" y="1063"/>
                </a:cubicBezTo>
                <a:cubicBezTo>
                  <a:pt x="453" y="1055"/>
                  <a:pt x="451" y="1039"/>
                  <a:pt x="461" y="1036"/>
                </a:cubicBezTo>
                <a:cubicBezTo>
                  <a:pt x="463" y="1026"/>
                  <a:pt x="458" y="1023"/>
                  <a:pt x="458" y="1015"/>
                </a:cubicBezTo>
                <a:cubicBezTo>
                  <a:pt x="462" y="1019"/>
                  <a:pt x="465" y="1024"/>
                  <a:pt x="473" y="1024"/>
                </a:cubicBezTo>
                <a:moveTo>
                  <a:pt x="603" y="953"/>
                </a:moveTo>
                <a:cubicBezTo>
                  <a:pt x="605" y="952"/>
                  <a:pt x="612" y="947"/>
                  <a:pt x="607" y="943"/>
                </a:cubicBezTo>
                <a:cubicBezTo>
                  <a:pt x="607" y="942"/>
                  <a:pt x="608" y="941"/>
                  <a:pt x="609" y="941"/>
                </a:cubicBezTo>
                <a:cubicBezTo>
                  <a:pt x="610" y="941"/>
                  <a:pt x="611" y="941"/>
                  <a:pt x="612" y="941"/>
                </a:cubicBezTo>
                <a:cubicBezTo>
                  <a:pt x="612" y="942"/>
                  <a:pt x="613" y="942"/>
                  <a:pt x="614" y="942"/>
                </a:cubicBezTo>
                <a:cubicBezTo>
                  <a:pt x="615" y="942"/>
                  <a:pt x="615" y="942"/>
                  <a:pt x="615" y="942"/>
                </a:cubicBezTo>
                <a:cubicBezTo>
                  <a:pt x="620" y="966"/>
                  <a:pt x="596" y="1013"/>
                  <a:pt x="588" y="1013"/>
                </a:cubicBezTo>
                <a:cubicBezTo>
                  <a:pt x="590" y="990"/>
                  <a:pt x="592" y="972"/>
                  <a:pt x="593" y="952"/>
                </a:cubicBezTo>
                <a:cubicBezTo>
                  <a:pt x="595" y="951"/>
                  <a:pt x="597" y="951"/>
                  <a:pt x="598" y="951"/>
                </a:cubicBezTo>
                <a:cubicBezTo>
                  <a:pt x="600" y="951"/>
                  <a:pt x="601" y="952"/>
                  <a:pt x="603" y="953"/>
                </a:cubicBezTo>
                <a:moveTo>
                  <a:pt x="640" y="936"/>
                </a:moveTo>
                <a:cubicBezTo>
                  <a:pt x="641" y="935"/>
                  <a:pt x="642" y="935"/>
                  <a:pt x="644" y="935"/>
                </a:cubicBezTo>
                <a:cubicBezTo>
                  <a:pt x="644" y="935"/>
                  <a:pt x="644" y="935"/>
                  <a:pt x="644" y="935"/>
                </a:cubicBezTo>
                <a:cubicBezTo>
                  <a:pt x="645" y="935"/>
                  <a:pt x="645" y="935"/>
                  <a:pt x="646" y="935"/>
                </a:cubicBezTo>
                <a:cubicBezTo>
                  <a:pt x="646" y="935"/>
                  <a:pt x="646" y="935"/>
                  <a:pt x="646" y="935"/>
                </a:cubicBezTo>
                <a:cubicBezTo>
                  <a:pt x="646" y="935"/>
                  <a:pt x="646" y="935"/>
                  <a:pt x="646" y="935"/>
                </a:cubicBezTo>
                <a:cubicBezTo>
                  <a:pt x="646" y="935"/>
                  <a:pt x="646" y="935"/>
                  <a:pt x="646" y="935"/>
                </a:cubicBezTo>
                <a:cubicBezTo>
                  <a:pt x="646" y="935"/>
                  <a:pt x="646" y="935"/>
                  <a:pt x="646" y="935"/>
                </a:cubicBezTo>
                <a:cubicBezTo>
                  <a:pt x="644" y="935"/>
                  <a:pt x="642" y="936"/>
                  <a:pt x="640" y="936"/>
                </a:cubicBezTo>
                <a:moveTo>
                  <a:pt x="520" y="936"/>
                </a:moveTo>
                <a:cubicBezTo>
                  <a:pt x="530" y="936"/>
                  <a:pt x="539" y="933"/>
                  <a:pt x="545" y="924"/>
                </a:cubicBezTo>
                <a:cubicBezTo>
                  <a:pt x="537" y="920"/>
                  <a:pt x="532" y="913"/>
                  <a:pt x="520" y="912"/>
                </a:cubicBezTo>
                <a:cubicBezTo>
                  <a:pt x="531" y="910"/>
                  <a:pt x="546" y="911"/>
                  <a:pt x="550" y="900"/>
                </a:cubicBezTo>
                <a:cubicBezTo>
                  <a:pt x="551" y="898"/>
                  <a:pt x="549" y="897"/>
                  <a:pt x="547" y="897"/>
                </a:cubicBezTo>
                <a:cubicBezTo>
                  <a:pt x="549" y="890"/>
                  <a:pt x="560" y="891"/>
                  <a:pt x="561" y="883"/>
                </a:cubicBezTo>
                <a:cubicBezTo>
                  <a:pt x="561" y="883"/>
                  <a:pt x="561" y="883"/>
                  <a:pt x="561" y="883"/>
                </a:cubicBezTo>
                <a:cubicBezTo>
                  <a:pt x="564" y="883"/>
                  <a:pt x="565" y="885"/>
                  <a:pt x="566" y="887"/>
                </a:cubicBezTo>
                <a:cubicBezTo>
                  <a:pt x="567" y="889"/>
                  <a:pt x="568" y="891"/>
                  <a:pt x="571" y="891"/>
                </a:cubicBezTo>
                <a:cubicBezTo>
                  <a:pt x="572" y="891"/>
                  <a:pt x="573" y="891"/>
                  <a:pt x="574" y="890"/>
                </a:cubicBezTo>
                <a:cubicBezTo>
                  <a:pt x="570" y="894"/>
                  <a:pt x="563" y="895"/>
                  <a:pt x="562" y="902"/>
                </a:cubicBezTo>
                <a:cubicBezTo>
                  <a:pt x="565" y="905"/>
                  <a:pt x="569" y="906"/>
                  <a:pt x="575" y="906"/>
                </a:cubicBezTo>
                <a:cubicBezTo>
                  <a:pt x="576" y="906"/>
                  <a:pt x="577" y="906"/>
                  <a:pt x="578" y="906"/>
                </a:cubicBezTo>
                <a:cubicBezTo>
                  <a:pt x="577" y="912"/>
                  <a:pt x="572" y="925"/>
                  <a:pt x="583" y="926"/>
                </a:cubicBezTo>
                <a:cubicBezTo>
                  <a:pt x="582" y="983"/>
                  <a:pt x="575" y="1032"/>
                  <a:pt x="561" y="1075"/>
                </a:cubicBezTo>
                <a:cubicBezTo>
                  <a:pt x="554" y="1003"/>
                  <a:pt x="513" y="965"/>
                  <a:pt x="458" y="942"/>
                </a:cubicBezTo>
                <a:cubicBezTo>
                  <a:pt x="461" y="934"/>
                  <a:pt x="469" y="931"/>
                  <a:pt x="478" y="931"/>
                </a:cubicBezTo>
                <a:cubicBezTo>
                  <a:pt x="484" y="931"/>
                  <a:pt x="491" y="932"/>
                  <a:pt x="498" y="933"/>
                </a:cubicBezTo>
                <a:cubicBezTo>
                  <a:pt x="506" y="935"/>
                  <a:pt x="513" y="936"/>
                  <a:pt x="520" y="936"/>
                </a:cubicBezTo>
                <a:moveTo>
                  <a:pt x="496" y="795"/>
                </a:moveTo>
                <a:cubicBezTo>
                  <a:pt x="495" y="795"/>
                  <a:pt x="495" y="795"/>
                  <a:pt x="494" y="794"/>
                </a:cubicBezTo>
                <a:cubicBezTo>
                  <a:pt x="499" y="783"/>
                  <a:pt x="518" y="775"/>
                  <a:pt x="536" y="775"/>
                </a:cubicBezTo>
                <a:cubicBezTo>
                  <a:pt x="545" y="775"/>
                  <a:pt x="555" y="778"/>
                  <a:pt x="562" y="782"/>
                </a:cubicBezTo>
                <a:cubicBezTo>
                  <a:pt x="571" y="812"/>
                  <a:pt x="579" y="841"/>
                  <a:pt x="579" y="878"/>
                </a:cubicBezTo>
                <a:cubicBezTo>
                  <a:pt x="575" y="874"/>
                  <a:pt x="569" y="873"/>
                  <a:pt x="563" y="873"/>
                </a:cubicBezTo>
                <a:cubicBezTo>
                  <a:pt x="561" y="873"/>
                  <a:pt x="558" y="873"/>
                  <a:pt x="555" y="873"/>
                </a:cubicBezTo>
                <a:cubicBezTo>
                  <a:pt x="553" y="873"/>
                  <a:pt x="550" y="874"/>
                  <a:pt x="548" y="874"/>
                </a:cubicBezTo>
                <a:cubicBezTo>
                  <a:pt x="542" y="874"/>
                  <a:pt x="538" y="873"/>
                  <a:pt x="535" y="868"/>
                </a:cubicBezTo>
                <a:cubicBezTo>
                  <a:pt x="531" y="870"/>
                  <a:pt x="526" y="870"/>
                  <a:pt x="525" y="875"/>
                </a:cubicBezTo>
                <a:cubicBezTo>
                  <a:pt x="523" y="874"/>
                  <a:pt x="522" y="872"/>
                  <a:pt x="521" y="870"/>
                </a:cubicBezTo>
                <a:cubicBezTo>
                  <a:pt x="501" y="878"/>
                  <a:pt x="485" y="890"/>
                  <a:pt x="472" y="906"/>
                </a:cubicBezTo>
                <a:cubicBezTo>
                  <a:pt x="484" y="882"/>
                  <a:pt x="506" y="869"/>
                  <a:pt x="518" y="846"/>
                </a:cubicBezTo>
                <a:cubicBezTo>
                  <a:pt x="520" y="839"/>
                  <a:pt x="513" y="842"/>
                  <a:pt x="514" y="837"/>
                </a:cubicBezTo>
                <a:cubicBezTo>
                  <a:pt x="518" y="831"/>
                  <a:pt x="525" y="823"/>
                  <a:pt x="521" y="815"/>
                </a:cubicBezTo>
                <a:cubicBezTo>
                  <a:pt x="521" y="815"/>
                  <a:pt x="521" y="815"/>
                  <a:pt x="520" y="815"/>
                </a:cubicBezTo>
                <a:cubicBezTo>
                  <a:pt x="518" y="815"/>
                  <a:pt x="518" y="817"/>
                  <a:pt x="518" y="818"/>
                </a:cubicBezTo>
                <a:cubicBezTo>
                  <a:pt x="509" y="813"/>
                  <a:pt x="519" y="806"/>
                  <a:pt x="526" y="806"/>
                </a:cubicBezTo>
                <a:cubicBezTo>
                  <a:pt x="522" y="799"/>
                  <a:pt x="517" y="795"/>
                  <a:pt x="514" y="789"/>
                </a:cubicBezTo>
                <a:cubicBezTo>
                  <a:pt x="514" y="789"/>
                  <a:pt x="514" y="789"/>
                  <a:pt x="514" y="789"/>
                </a:cubicBezTo>
                <a:cubicBezTo>
                  <a:pt x="510" y="789"/>
                  <a:pt x="507" y="791"/>
                  <a:pt x="505" y="792"/>
                </a:cubicBezTo>
                <a:cubicBezTo>
                  <a:pt x="502" y="793"/>
                  <a:pt x="500" y="795"/>
                  <a:pt x="496" y="795"/>
                </a:cubicBezTo>
                <a:moveTo>
                  <a:pt x="458" y="711"/>
                </a:moveTo>
                <a:cubicBezTo>
                  <a:pt x="459" y="711"/>
                  <a:pt x="460" y="711"/>
                  <a:pt x="461" y="711"/>
                </a:cubicBezTo>
                <a:cubicBezTo>
                  <a:pt x="454" y="685"/>
                  <a:pt x="425" y="686"/>
                  <a:pt x="410" y="664"/>
                </a:cubicBezTo>
                <a:cubicBezTo>
                  <a:pt x="422" y="662"/>
                  <a:pt x="432" y="660"/>
                  <a:pt x="443" y="660"/>
                </a:cubicBezTo>
                <a:cubicBezTo>
                  <a:pt x="507" y="660"/>
                  <a:pt x="541" y="715"/>
                  <a:pt x="559" y="767"/>
                </a:cubicBezTo>
                <a:cubicBezTo>
                  <a:pt x="553" y="766"/>
                  <a:pt x="547" y="765"/>
                  <a:pt x="541" y="765"/>
                </a:cubicBezTo>
                <a:cubicBezTo>
                  <a:pt x="520" y="765"/>
                  <a:pt x="498" y="773"/>
                  <a:pt x="487" y="784"/>
                </a:cubicBezTo>
                <a:cubicBezTo>
                  <a:pt x="491" y="776"/>
                  <a:pt x="495" y="768"/>
                  <a:pt x="496" y="757"/>
                </a:cubicBezTo>
                <a:cubicBezTo>
                  <a:pt x="495" y="757"/>
                  <a:pt x="494" y="757"/>
                  <a:pt x="494" y="757"/>
                </a:cubicBezTo>
                <a:cubicBezTo>
                  <a:pt x="492" y="757"/>
                  <a:pt x="490" y="758"/>
                  <a:pt x="491" y="760"/>
                </a:cubicBezTo>
                <a:cubicBezTo>
                  <a:pt x="490" y="752"/>
                  <a:pt x="483" y="751"/>
                  <a:pt x="482" y="743"/>
                </a:cubicBezTo>
                <a:cubicBezTo>
                  <a:pt x="475" y="747"/>
                  <a:pt x="474" y="755"/>
                  <a:pt x="473" y="765"/>
                </a:cubicBezTo>
                <a:cubicBezTo>
                  <a:pt x="467" y="761"/>
                  <a:pt x="465" y="752"/>
                  <a:pt x="454" y="752"/>
                </a:cubicBezTo>
                <a:cubicBezTo>
                  <a:pt x="453" y="752"/>
                  <a:pt x="452" y="752"/>
                  <a:pt x="451" y="752"/>
                </a:cubicBezTo>
                <a:cubicBezTo>
                  <a:pt x="456" y="744"/>
                  <a:pt x="450" y="736"/>
                  <a:pt x="449" y="728"/>
                </a:cubicBezTo>
                <a:cubicBezTo>
                  <a:pt x="450" y="729"/>
                  <a:pt x="451" y="729"/>
                  <a:pt x="452" y="729"/>
                </a:cubicBezTo>
                <a:cubicBezTo>
                  <a:pt x="455" y="729"/>
                  <a:pt x="450" y="711"/>
                  <a:pt x="444" y="711"/>
                </a:cubicBezTo>
                <a:cubicBezTo>
                  <a:pt x="445" y="710"/>
                  <a:pt x="446" y="710"/>
                  <a:pt x="447" y="710"/>
                </a:cubicBezTo>
                <a:cubicBezTo>
                  <a:pt x="448" y="710"/>
                  <a:pt x="450" y="710"/>
                  <a:pt x="452" y="710"/>
                </a:cubicBezTo>
                <a:cubicBezTo>
                  <a:pt x="454" y="711"/>
                  <a:pt x="456" y="711"/>
                  <a:pt x="458" y="711"/>
                </a:cubicBezTo>
                <a:moveTo>
                  <a:pt x="566" y="723"/>
                </a:moveTo>
                <a:cubicBezTo>
                  <a:pt x="562" y="698"/>
                  <a:pt x="564" y="664"/>
                  <a:pt x="573" y="646"/>
                </a:cubicBezTo>
                <a:cubicBezTo>
                  <a:pt x="580" y="648"/>
                  <a:pt x="575" y="658"/>
                  <a:pt x="586" y="659"/>
                </a:cubicBezTo>
                <a:cubicBezTo>
                  <a:pt x="585" y="662"/>
                  <a:pt x="580" y="662"/>
                  <a:pt x="578" y="664"/>
                </a:cubicBezTo>
                <a:cubicBezTo>
                  <a:pt x="583" y="672"/>
                  <a:pt x="590" y="673"/>
                  <a:pt x="599" y="673"/>
                </a:cubicBezTo>
                <a:cubicBezTo>
                  <a:pt x="600" y="673"/>
                  <a:pt x="602" y="673"/>
                  <a:pt x="603" y="673"/>
                </a:cubicBezTo>
                <a:cubicBezTo>
                  <a:pt x="605" y="673"/>
                  <a:pt x="607" y="673"/>
                  <a:pt x="608" y="673"/>
                </a:cubicBezTo>
                <a:cubicBezTo>
                  <a:pt x="613" y="673"/>
                  <a:pt x="617" y="673"/>
                  <a:pt x="620" y="675"/>
                </a:cubicBezTo>
                <a:cubicBezTo>
                  <a:pt x="601" y="690"/>
                  <a:pt x="574" y="696"/>
                  <a:pt x="566" y="723"/>
                </a:cubicBezTo>
                <a:moveTo>
                  <a:pt x="615" y="536"/>
                </a:moveTo>
                <a:cubicBezTo>
                  <a:pt x="626" y="506"/>
                  <a:pt x="656" y="478"/>
                  <a:pt x="694" y="478"/>
                </a:cubicBezTo>
                <a:cubicBezTo>
                  <a:pt x="704" y="478"/>
                  <a:pt x="715" y="480"/>
                  <a:pt x="727" y="485"/>
                </a:cubicBezTo>
                <a:cubicBezTo>
                  <a:pt x="719" y="499"/>
                  <a:pt x="694" y="495"/>
                  <a:pt x="687" y="509"/>
                </a:cubicBezTo>
                <a:cubicBezTo>
                  <a:pt x="689" y="511"/>
                  <a:pt x="691" y="512"/>
                  <a:pt x="695" y="512"/>
                </a:cubicBezTo>
                <a:cubicBezTo>
                  <a:pt x="695" y="512"/>
                  <a:pt x="695" y="512"/>
                  <a:pt x="696" y="512"/>
                </a:cubicBezTo>
                <a:cubicBezTo>
                  <a:pt x="691" y="519"/>
                  <a:pt x="690" y="530"/>
                  <a:pt x="687" y="540"/>
                </a:cubicBezTo>
                <a:cubicBezTo>
                  <a:pt x="686" y="540"/>
                  <a:pt x="686" y="540"/>
                  <a:pt x="686" y="540"/>
                </a:cubicBezTo>
                <a:cubicBezTo>
                  <a:pt x="680" y="540"/>
                  <a:pt x="675" y="541"/>
                  <a:pt x="674" y="546"/>
                </a:cubicBezTo>
                <a:cubicBezTo>
                  <a:pt x="670" y="545"/>
                  <a:pt x="673" y="537"/>
                  <a:pt x="672" y="533"/>
                </a:cubicBezTo>
                <a:cubicBezTo>
                  <a:pt x="670" y="532"/>
                  <a:pt x="669" y="532"/>
                  <a:pt x="668" y="532"/>
                </a:cubicBezTo>
                <a:cubicBezTo>
                  <a:pt x="666" y="532"/>
                  <a:pt x="665" y="533"/>
                  <a:pt x="664" y="535"/>
                </a:cubicBezTo>
                <a:cubicBezTo>
                  <a:pt x="662" y="537"/>
                  <a:pt x="661" y="538"/>
                  <a:pt x="657" y="538"/>
                </a:cubicBezTo>
                <a:cubicBezTo>
                  <a:pt x="657" y="538"/>
                  <a:pt x="656" y="538"/>
                  <a:pt x="655" y="538"/>
                </a:cubicBezTo>
                <a:cubicBezTo>
                  <a:pt x="655" y="553"/>
                  <a:pt x="655" y="553"/>
                  <a:pt x="655" y="553"/>
                </a:cubicBezTo>
                <a:cubicBezTo>
                  <a:pt x="647" y="544"/>
                  <a:pt x="638" y="536"/>
                  <a:pt x="621" y="536"/>
                </a:cubicBezTo>
                <a:cubicBezTo>
                  <a:pt x="619" y="536"/>
                  <a:pt x="617" y="536"/>
                  <a:pt x="615" y="536"/>
                </a:cubicBezTo>
                <a:moveTo>
                  <a:pt x="569" y="617"/>
                </a:moveTo>
                <a:cubicBezTo>
                  <a:pt x="525" y="571"/>
                  <a:pt x="491" y="508"/>
                  <a:pt x="489" y="427"/>
                </a:cubicBezTo>
                <a:cubicBezTo>
                  <a:pt x="495" y="422"/>
                  <a:pt x="504" y="418"/>
                  <a:pt x="514" y="418"/>
                </a:cubicBezTo>
                <a:cubicBezTo>
                  <a:pt x="518" y="418"/>
                  <a:pt x="521" y="419"/>
                  <a:pt x="525" y="420"/>
                </a:cubicBezTo>
                <a:cubicBezTo>
                  <a:pt x="524" y="422"/>
                  <a:pt x="522" y="421"/>
                  <a:pt x="520" y="422"/>
                </a:cubicBezTo>
                <a:cubicBezTo>
                  <a:pt x="514" y="424"/>
                  <a:pt x="517" y="434"/>
                  <a:pt x="511" y="435"/>
                </a:cubicBezTo>
                <a:cubicBezTo>
                  <a:pt x="512" y="437"/>
                  <a:pt x="513" y="437"/>
                  <a:pt x="514" y="437"/>
                </a:cubicBezTo>
                <a:cubicBezTo>
                  <a:pt x="517" y="437"/>
                  <a:pt x="521" y="435"/>
                  <a:pt x="523" y="435"/>
                </a:cubicBezTo>
                <a:cubicBezTo>
                  <a:pt x="522" y="442"/>
                  <a:pt x="522" y="443"/>
                  <a:pt x="523" y="449"/>
                </a:cubicBezTo>
                <a:cubicBezTo>
                  <a:pt x="545" y="454"/>
                  <a:pt x="545" y="454"/>
                  <a:pt x="545" y="454"/>
                </a:cubicBezTo>
                <a:cubicBezTo>
                  <a:pt x="536" y="459"/>
                  <a:pt x="525" y="461"/>
                  <a:pt x="521" y="471"/>
                </a:cubicBezTo>
                <a:cubicBezTo>
                  <a:pt x="530" y="475"/>
                  <a:pt x="538" y="476"/>
                  <a:pt x="547" y="476"/>
                </a:cubicBezTo>
                <a:cubicBezTo>
                  <a:pt x="545" y="480"/>
                  <a:pt x="543" y="484"/>
                  <a:pt x="540" y="487"/>
                </a:cubicBezTo>
                <a:cubicBezTo>
                  <a:pt x="540" y="489"/>
                  <a:pt x="543" y="488"/>
                  <a:pt x="545" y="488"/>
                </a:cubicBezTo>
                <a:cubicBezTo>
                  <a:pt x="537" y="493"/>
                  <a:pt x="548" y="497"/>
                  <a:pt x="540" y="502"/>
                </a:cubicBezTo>
                <a:cubicBezTo>
                  <a:pt x="542" y="504"/>
                  <a:pt x="544" y="505"/>
                  <a:pt x="546" y="505"/>
                </a:cubicBezTo>
                <a:cubicBezTo>
                  <a:pt x="553" y="505"/>
                  <a:pt x="560" y="497"/>
                  <a:pt x="562" y="492"/>
                </a:cubicBezTo>
                <a:cubicBezTo>
                  <a:pt x="567" y="495"/>
                  <a:pt x="565" y="505"/>
                  <a:pt x="571" y="507"/>
                </a:cubicBezTo>
                <a:cubicBezTo>
                  <a:pt x="583" y="499"/>
                  <a:pt x="587" y="484"/>
                  <a:pt x="574" y="475"/>
                </a:cubicBezTo>
                <a:cubicBezTo>
                  <a:pt x="637" y="495"/>
                  <a:pt x="578" y="572"/>
                  <a:pt x="569" y="617"/>
                </a:cubicBezTo>
                <a:moveTo>
                  <a:pt x="487" y="418"/>
                </a:moveTo>
                <a:cubicBezTo>
                  <a:pt x="478" y="364"/>
                  <a:pt x="506" y="323"/>
                  <a:pt x="549" y="321"/>
                </a:cubicBezTo>
                <a:cubicBezTo>
                  <a:pt x="543" y="335"/>
                  <a:pt x="530" y="342"/>
                  <a:pt x="526" y="358"/>
                </a:cubicBezTo>
                <a:cubicBezTo>
                  <a:pt x="526" y="360"/>
                  <a:pt x="528" y="360"/>
                  <a:pt x="531" y="360"/>
                </a:cubicBezTo>
                <a:cubicBezTo>
                  <a:pt x="533" y="360"/>
                  <a:pt x="535" y="360"/>
                  <a:pt x="535" y="358"/>
                </a:cubicBezTo>
                <a:cubicBezTo>
                  <a:pt x="539" y="366"/>
                  <a:pt x="538" y="378"/>
                  <a:pt x="545" y="382"/>
                </a:cubicBezTo>
                <a:cubicBezTo>
                  <a:pt x="541" y="385"/>
                  <a:pt x="536" y="387"/>
                  <a:pt x="537" y="396"/>
                </a:cubicBezTo>
                <a:cubicBezTo>
                  <a:pt x="534" y="391"/>
                  <a:pt x="528" y="390"/>
                  <a:pt x="526" y="384"/>
                </a:cubicBezTo>
                <a:cubicBezTo>
                  <a:pt x="521" y="386"/>
                  <a:pt x="525" y="396"/>
                  <a:pt x="520" y="398"/>
                </a:cubicBezTo>
                <a:cubicBezTo>
                  <a:pt x="520" y="403"/>
                  <a:pt x="523" y="406"/>
                  <a:pt x="526" y="408"/>
                </a:cubicBezTo>
                <a:cubicBezTo>
                  <a:pt x="515" y="409"/>
                  <a:pt x="493" y="406"/>
                  <a:pt x="487" y="418"/>
                </a:cubicBezTo>
                <a:moveTo>
                  <a:pt x="307" y="292"/>
                </a:moveTo>
                <a:cubicBezTo>
                  <a:pt x="306" y="292"/>
                  <a:pt x="306" y="292"/>
                  <a:pt x="306" y="292"/>
                </a:cubicBezTo>
                <a:cubicBezTo>
                  <a:pt x="313" y="280"/>
                  <a:pt x="328" y="275"/>
                  <a:pt x="344" y="275"/>
                </a:cubicBezTo>
                <a:cubicBezTo>
                  <a:pt x="360" y="275"/>
                  <a:pt x="377" y="281"/>
                  <a:pt x="386" y="290"/>
                </a:cubicBezTo>
                <a:cubicBezTo>
                  <a:pt x="377" y="293"/>
                  <a:pt x="372" y="301"/>
                  <a:pt x="367" y="309"/>
                </a:cubicBezTo>
                <a:cubicBezTo>
                  <a:pt x="363" y="303"/>
                  <a:pt x="361" y="305"/>
                  <a:pt x="354" y="302"/>
                </a:cubicBezTo>
                <a:cubicBezTo>
                  <a:pt x="349" y="303"/>
                  <a:pt x="356" y="306"/>
                  <a:pt x="354" y="310"/>
                </a:cubicBezTo>
                <a:cubicBezTo>
                  <a:pt x="352" y="311"/>
                  <a:pt x="351" y="311"/>
                  <a:pt x="350" y="311"/>
                </a:cubicBezTo>
                <a:cubicBezTo>
                  <a:pt x="341" y="311"/>
                  <a:pt x="340" y="302"/>
                  <a:pt x="333" y="298"/>
                </a:cubicBezTo>
                <a:cubicBezTo>
                  <a:pt x="334" y="296"/>
                  <a:pt x="336" y="296"/>
                  <a:pt x="337" y="293"/>
                </a:cubicBezTo>
                <a:cubicBezTo>
                  <a:pt x="333" y="291"/>
                  <a:pt x="329" y="290"/>
                  <a:pt x="325" y="290"/>
                </a:cubicBezTo>
                <a:cubicBezTo>
                  <a:pt x="322" y="290"/>
                  <a:pt x="319" y="291"/>
                  <a:pt x="316" y="291"/>
                </a:cubicBezTo>
                <a:cubicBezTo>
                  <a:pt x="313" y="291"/>
                  <a:pt x="310" y="292"/>
                  <a:pt x="307" y="292"/>
                </a:cubicBezTo>
                <a:moveTo>
                  <a:pt x="311" y="269"/>
                </a:moveTo>
                <a:cubicBezTo>
                  <a:pt x="318" y="252"/>
                  <a:pt x="325" y="244"/>
                  <a:pt x="306" y="235"/>
                </a:cubicBezTo>
                <a:cubicBezTo>
                  <a:pt x="306" y="231"/>
                  <a:pt x="308" y="226"/>
                  <a:pt x="313" y="224"/>
                </a:cubicBezTo>
                <a:cubicBezTo>
                  <a:pt x="313" y="224"/>
                  <a:pt x="313" y="224"/>
                  <a:pt x="313" y="224"/>
                </a:cubicBezTo>
                <a:cubicBezTo>
                  <a:pt x="317" y="224"/>
                  <a:pt x="381" y="247"/>
                  <a:pt x="384" y="274"/>
                </a:cubicBezTo>
                <a:cubicBezTo>
                  <a:pt x="376" y="267"/>
                  <a:pt x="359" y="264"/>
                  <a:pt x="347" y="264"/>
                </a:cubicBezTo>
                <a:cubicBezTo>
                  <a:pt x="329" y="264"/>
                  <a:pt x="310" y="271"/>
                  <a:pt x="301" y="280"/>
                </a:cubicBezTo>
                <a:cubicBezTo>
                  <a:pt x="301" y="274"/>
                  <a:pt x="303" y="269"/>
                  <a:pt x="309" y="269"/>
                </a:cubicBezTo>
                <a:cubicBezTo>
                  <a:pt x="310" y="269"/>
                  <a:pt x="310" y="269"/>
                  <a:pt x="311" y="269"/>
                </a:cubicBezTo>
                <a:moveTo>
                  <a:pt x="225" y="234"/>
                </a:moveTo>
                <a:cubicBezTo>
                  <a:pt x="223" y="234"/>
                  <a:pt x="222" y="234"/>
                  <a:pt x="220" y="233"/>
                </a:cubicBezTo>
                <a:cubicBezTo>
                  <a:pt x="227" y="214"/>
                  <a:pt x="249" y="205"/>
                  <a:pt x="273" y="205"/>
                </a:cubicBezTo>
                <a:cubicBezTo>
                  <a:pt x="285" y="205"/>
                  <a:pt x="297" y="207"/>
                  <a:pt x="308" y="211"/>
                </a:cubicBezTo>
                <a:cubicBezTo>
                  <a:pt x="306" y="224"/>
                  <a:pt x="291" y="224"/>
                  <a:pt x="292" y="239"/>
                </a:cubicBezTo>
                <a:cubicBezTo>
                  <a:pt x="289" y="237"/>
                  <a:pt x="286" y="235"/>
                  <a:pt x="281" y="235"/>
                </a:cubicBezTo>
                <a:cubicBezTo>
                  <a:pt x="280" y="235"/>
                  <a:pt x="278" y="235"/>
                  <a:pt x="277" y="235"/>
                </a:cubicBezTo>
                <a:cubicBezTo>
                  <a:pt x="277" y="231"/>
                  <a:pt x="274" y="229"/>
                  <a:pt x="272" y="227"/>
                </a:cubicBezTo>
                <a:cubicBezTo>
                  <a:pt x="270" y="228"/>
                  <a:pt x="269" y="229"/>
                  <a:pt x="268" y="229"/>
                </a:cubicBezTo>
                <a:cubicBezTo>
                  <a:pt x="265" y="229"/>
                  <a:pt x="265" y="224"/>
                  <a:pt x="260" y="223"/>
                </a:cubicBezTo>
                <a:cubicBezTo>
                  <a:pt x="257" y="223"/>
                  <a:pt x="257" y="235"/>
                  <a:pt x="260" y="235"/>
                </a:cubicBezTo>
                <a:cubicBezTo>
                  <a:pt x="260" y="237"/>
                  <a:pt x="259" y="237"/>
                  <a:pt x="257" y="237"/>
                </a:cubicBezTo>
                <a:cubicBezTo>
                  <a:pt x="257" y="237"/>
                  <a:pt x="256" y="237"/>
                  <a:pt x="255" y="237"/>
                </a:cubicBezTo>
                <a:cubicBezTo>
                  <a:pt x="254" y="237"/>
                  <a:pt x="253" y="237"/>
                  <a:pt x="252" y="237"/>
                </a:cubicBezTo>
                <a:cubicBezTo>
                  <a:pt x="252" y="237"/>
                  <a:pt x="251" y="237"/>
                  <a:pt x="251" y="237"/>
                </a:cubicBezTo>
                <a:cubicBezTo>
                  <a:pt x="251" y="233"/>
                  <a:pt x="256" y="235"/>
                  <a:pt x="256" y="232"/>
                </a:cubicBezTo>
                <a:cubicBezTo>
                  <a:pt x="253" y="230"/>
                  <a:pt x="250" y="229"/>
                  <a:pt x="247" y="229"/>
                </a:cubicBezTo>
                <a:cubicBezTo>
                  <a:pt x="243" y="229"/>
                  <a:pt x="239" y="231"/>
                  <a:pt x="236" y="232"/>
                </a:cubicBezTo>
                <a:cubicBezTo>
                  <a:pt x="232" y="233"/>
                  <a:pt x="228" y="234"/>
                  <a:pt x="225" y="234"/>
                </a:cubicBezTo>
                <a:moveTo>
                  <a:pt x="305" y="204"/>
                </a:moveTo>
                <a:cubicBezTo>
                  <a:pt x="305" y="204"/>
                  <a:pt x="297" y="202"/>
                  <a:pt x="296" y="201"/>
                </a:cubicBezTo>
                <a:cubicBezTo>
                  <a:pt x="295" y="200"/>
                  <a:pt x="270" y="169"/>
                  <a:pt x="268" y="166"/>
                </a:cubicBezTo>
                <a:cubicBezTo>
                  <a:pt x="268" y="166"/>
                  <a:pt x="272" y="162"/>
                  <a:pt x="274" y="160"/>
                </a:cubicBezTo>
                <a:cubicBezTo>
                  <a:pt x="276" y="157"/>
                  <a:pt x="283" y="155"/>
                  <a:pt x="283" y="155"/>
                </a:cubicBezTo>
                <a:cubicBezTo>
                  <a:pt x="283" y="155"/>
                  <a:pt x="286" y="157"/>
                  <a:pt x="293" y="157"/>
                </a:cubicBezTo>
                <a:cubicBezTo>
                  <a:pt x="299" y="158"/>
                  <a:pt x="302" y="158"/>
                  <a:pt x="302" y="158"/>
                </a:cubicBezTo>
                <a:cubicBezTo>
                  <a:pt x="302" y="158"/>
                  <a:pt x="298" y="171"/>
                  <a:pt x="296" y="181"/>
                </a:cubicBezTo>
                <a:cubicBezTo>
                  <a:pt x="295" y="192"/>
                  <a:pt x="305" y="204"/>
                  <a:pt x="305" y="204"/>
                </a:cubicBezTo>
                <a:moveTo>
                  <a:pt x="38" y="144"/>
                </a:moveTo>
                <a:cubicBezTo>
                  <a:pt x="38" y="144"/>
                  <a:pt x="45" y="127"/>
                  <a:pt x="48" y="124"/>
                </a:cubicBezTo>
                <a:cubicBezTo>
                  <a:pt x="53" y="118"/>
                  <a:pt x="60" y="118"/>
                  <a:pt x="60" y="118"/>
                </a:cubicBezTo>
                <a:cubicBezTo>
                  <a:pt x="61" y="120"/>
                  <a:pt x="68" y="120"/>
                  <a:pt x="69" y="120"/>
                </a:cubicBezTo>
                <a:cubicBezTo>
                  <a:pt x="69" y="122"/>
                  <a:pt x="69" y="123"/>
                  <a:pt x="68" y="123"/>
                </a:cubicBezTo>
                <a:cubicBezTo>
                  <a:pt x="67" y="123"/>
                  <a:pt x="67" y="123"/>
                  <a:pt x="67" y="123"/>
                </a:cubicBezTo>
                <a:cubicBezTo>
                  <a:pt x="64" y="123"/>
                  <a:pt x="59" y="125"/>
                  <a:pt x="58" y="126"/>
                </a:cubicBezTo>
                <a:cubicBezTo>
                  <a:pt x="57" y="129"/>
                  <a:pt x="56" y="136"/>
                  <a:pt x="56" y="139"/>
                </a:cubicBezTo>
                <a:cubicBezTo>
                  <a:pt x="56" y="142"/>
                  <a:pt x="51" y="142"/>
                  <a:pt x="47" y="143"/>
                </a:cubicBezTo>
                <a:cubicBezTo>
                  <a:pt x="42" y="144"/>
                  <a:pt x="38" y="144"/>
                  <a:pt x="38" y="144"/>
                </a:cubicBezTo>
                <a:moveTo>
                  <a:pt x="115" y="133"/>
                </a:moveTo>
                <a:cubicBezTo>
                  <a:pt x="114" y="132"/>
                  <a:pt x="114" y="127"/>
                  <a:pt x="115" y="124"/>
                </a:cubicBezTo>
                <a:cubicBezTo>
                  <a:pt x="115" y="121"/>
                  <a:pt x="113" y="117"/>
                  <a:pt x="111" y="117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12" y="113"/>
                  <a:pt x="117" y="111"/>
                  <a:pt x="120" y="111"/>
                </a:cubicBezTo>
                <a:cubicBezTo>
                  <a:pt x="121" y="111"/>
                  <a:pt x="121" y="111"/>
                  <a:pt x="121" y="111"/>
                </a:cubicBezTo>
                <a:cubicBezTo>
                  <a:pt x="125" y="112"/>
                  <a:pt x="129" y="113"/>
                  <a:pt x="130" y="116"/>
                </a:cubicBezTo>
                <a:cubicBezTo>
                  <a:pt x="132" y="120"/>
                  <a:pt x="142" y="124"/>
                  <a:pt x="142" y="124"/>
                </a:cubicBezTo>
                <a:cubicBezTo>
                  <a:pt x="142" y="124"/>
                  <a:pt x="142" y="124"/>
                  <a:pt x="142" y="124"/>
                </a:cubicBezTo>
                <a:cubicBezTo>
                  <a:pt x="141" y="124"/>
                  <a:pt x="136" y="124"/>
                  <a:pt x="132" y="125"/>
                </a:cubicBezTo>
                <a:cubicBezTo>
                  <a:pt x="128" y="126"/>
                  <a:pt x="119" y="131"/>
                  <a:pt x="115" y="133"/>
                </a:cubicBezTo>
                <a:moveTo>
                  <a:pt x="214" y="119"/>
                </a:moveTo>
                <a:cubicBezTo>
                  <a:pt x="215" y="119"/>
                  <a:pt x="216" y="119"/>
                  <a:pt x="217" y="119"/>
                </a:cubicBezTo>
                <a:cubicBezTo>
                  <a:pt x="218" y="114"/>
                  <a:pt x="214" y="114"/>
                  <a:pt x="215" y="109"/>
                </a:cubicBezTo>
                <a:cubicBezTo>
                  <a:pt x="214" y="106"/>
                  <a:pt x="206" y="103"/>
                  <a:pt x="203" y="102"/>
                </a:cubicBezTo>
                <a:cubicBezTo>
                  <a:pt x="206" y="101"/>
                  <a:pt x="209" y="101"/>
                  <a:pt x="212" y="101"/>
                </a:cubicBezTo>
                <a:cubicBezTo>
                  <a:pt x="221" y="101"/>
                  <a:pt x="229" y="105"/>
                  <a:pt x="234" y="111"/>
                </a:cubicBezTo>
                <a:cubicBezTo>
                  <a:pt x="239" y="120"/>
                  <a:pt x="249" y="143"/>
                  <a:pt x="256" y="155"/>
                </a:cubicBezTo>
                <a:cubicBezTo>
                  <a:pt x="254" y="156"/>
                  <a:pt x="251" y="157"/>
                  <a:pt x="247" y="157"/>
                </a:cubicBezTo>
                <a:cubicBezTo>
                  <a:pt x="232" y="157"/>
                  <a:pt x="205" y="150"/>
                  <a:pt x="185" y="140"/>
                </a:cubicBezTo>
                <a:cubicBezTo>
                  <a:pt x="167" y="131"/>
                  <a:pt x="153" y="120"/>
                  <a:pt x="162" y="109"/>
                </a:cubicBezTo>
                <a:cubicBezTo>
                  <a:pt x="167" y="109"/>
                  <a:pt x="165" y="115"/>
                  <a:pt x="167" y="117"/>
                </a:cubicBezTo>
                <a:cubicBezTo>
                  <a:pt x="170" y="116"/>
                  <a:pt x="172" y="115"/>
                  <a:pt x="173" y="115"/>
                </a:cubicBezTo>
                <a:cubicBezTo>
                  <a:pt x="174" y="115"/>
                  <a:pt x="175" y="115"/>
                  <a:pt x="176" y="115"/>
                </a:cubicBezTo>
                <a:cubicBezTo>
                  <a:pt x="176" y="115"/>
                  <a:pt x="177" y="116"/>
                  <a:pt x="178" y="116"/>
                </a:cubicBezTo>
                <a:cubicBezTo>
                  <a:pt x="180" y="116"/>
                  <a:pt x="183" y="115"/>
                  <a:pt x="186" y="114"/>
                </a:cubicBezTo>
                <a:cubicBezTo>
                  <a:pt x="184" y="116"/>
                  <a:pt x="184" y="120"/>
                  <a:pt x="184" y="124"/>
                </a:cubicBezTo>
                <a:cubicBezTo>
                  <a:pt x="185" y="124"/>
                  <a:pt x="185" y="124"/>
                  <a:pt x="185" y="124"/>
                </a:cubicBezTo>
                <a:cubicBezTo>
                  <a:pt x="191" y="124"/>
                  <a:pt x="191" y="119"/>
                  <a:pt x="196" y="119"/>
                </a:cubicBezTo>
                <a:cubicBezTo>
                  <a:pt x="197" y="124"/>
                  <a:pt x="203" y="125"/>
                  <a:pt x="205" y="129"/>
                </a:cubicBezTo>
                <a:cubicBezTo>
                  <a:pt x="208" y="127"/>
                  <a:pt x="208" y="122"/>
                  <a:pt x="208" y="117"/>
                </a:cubicBezTo>
                <a:cubicBezTo>
                  <a:pt x="210" y="118"/>
                  <a:pt x="212" y="119"/>
                  <a:pt x="214" y="119"/>
                </a:cubicBezTo>
                <a:moveTo>
                  <a:pt x="152" y="119"/>
                </a:moveTo>
                <a:cubicBezTo>
                  <a:pt x="134" y="110"/>
                  <a:pt x="124" y="85"/>
                  <a:pt x="135" y="62"/>
                </a:cubicBezTo>
                <a:cubicBezTo>
                  <a:pt x="140" y="67"/>
                  <a:pt x="139" y="78"/>
                  <a:pt x="143" y="83"/>
                </a:cubicBezTo>
                <a:cubicBezTo>
                  <a:pt x="145" y="81"/>
                  <a:pt x="146" y="81"/>
                  <a:pt x="148" y="81"/>
                </a:cubicBezTo>
                <a:cubicBezTo>
                  <a:pt x="151" y="81"/>
                  <a:pt x="154" y="85"/>
                  <a:pt x="159" y="86"/>
                </a:cubicBezTo>
                <a:cubicBezTo>
                  <a:pt x="158" y="93"/>
                  <a:pt x="152" y="99"/>
                  <a:pt x="160" y="102"/>
                </a:cubicBezTo>
                <a:cubicBezTo>
                  <a:pt x="159" y="109"/>
                  <a:pt x="152" y="111"/>
                  <a:pt x="152" y="119"/>
                </a:cubicBezTo>
                <a:moveTo>
                  <a:pt x="239" y="109"/>
                </a:moveTo>
                <a:cubicBezTo>
                  <a:pt x="233" y="81"/>
                  <a:pt x="242" y="58"/>
                  <a:pt x="263" y="52"/>
                </a:cubicBezTo>
                <a:cubicBezTo>
                  <a:pt x="260" y="58"/>
                  <a:pt x="258" y="66"/>
                  <a:pt x="256" y="73"/>
                </a:cubicBezTo>
                <a:cubicBezTo>
                  <a:pt x="259" y="75"/>
                  <a:pt x="269" y="80"/>
                  <a:pt x="265" y="88"/>
                </a:cubicBezTo>
                <a:cubicBezTo>
                  <a:pt x="265" y="90"/>
                  <a:pt x="265" y="91"/>
                  <a:pt x="264" y="91"/>
                </a:cubicBezTo>
                <a:cubicBezTo>
                  <a:pt x="264" y="91"/>
                  <a:pt x="263" y="91"/>
                  <a:pt x="262" y="90"/>
                </a:cubicBezTo>
                <a:cubicBezTo>
                  <a:pt x="262" y="90"/>
                  <a:pt x="261" y="89"/>
                  <a:pt x="260" y="89"/>
                </a:cubicBezTo>
                <a:cubicBezTo>
                  <a:pt x="259" y="89"/>
                  <a:pt x="259" y="90"/>
                  <a:pt x="258" y="90"/>
                </a:cubicBezTo>
                <a:cubicBezTo>
                  <a:pt x="259" y="93"/>
                  <a:pt x="256" y="100"/>
                  <a:pt x="260" y="100"/>
                </a:cubicBezTo>
                <a:cubicBezTo>
                  <a:pt x="253" y="103"/>
                  <a:pt x="247" y="107"/>
                  <a:pt x="239" y="109"/>
                </a:cubicBezTo>
                <a:moveTo>
                  <a:pt x="265" y="1"/>
                </a:moveTo>
                <a:cubicBezTo>
                  <a:pt x="265" y="1"/>
                  <a:pt x="265" y="1"/>
                  <a:pt x="265" y="1"/>
                </a:cubicBezTo>
                <a:cubicBezTo>
                  <a:pt x="263" y="6"/>
                  <a:pt x="262" y="10"/>
                  <a:pt x="256" y="11"/>
                </a:cubicBezTo>
                <a:cubicBezTo>
                  <a:pt x="254" y="9"/>
                  <a:pt x="250" y="5"/>
                  <a:pt x="248" y="5"/>
                </a:cubicBezTo>
                <a:cubicBezTo>
                  <a:pt x="246" y="5"/>
                  <a:pt x="245" y="6"/>
                  <a:pt x="244" y="8"/>
                </a:cubicBezTo>
                <a:cubicBezTo>
                  <a:pt x="241" y="0"/>
                  <a:pt x="235" y="5"/>
                  <a:pt x="227" y="1"/>
                </a:cubicBezTo>
                <a:cubicBezTo>
                  <a:pt x="227" y="1"/>
                  <a:pt x="227" y="1"/>
                  <a:pt x="227" y="1"/>
                </a:cubicBezTo>
                <a:cubicBezTo>
                  <a:pt x="227" y="12"/>
                  <a:pt x="230" y="20"/>
                  <a:pt x="236" y="28"/>
                </a:cubicBezTo>
                <a:cubicBezTo>
                  <a:pt x="234" y="28"/>
                  <a:pt x="233" y="28"/>
                  <a:pt x="232" y="28"/>
                </a:cubicBezTo>
                <a:cubicBezTo>
                  <a:pt x="225" y="28"/>
                  <a:pt x="219" y="30"/>
                  <a:pt x="215" y="33"/>
                </a:cubicBezTo>
                <a:cubicBezTo>
                  <a:pt x="219" y="39"/>
                  <a:pt x="232" y="40"/>
                  <a:pt x="227" y="49"/>
                </a:cubicBezTo>
                <a:cubicBezTo>
                  <a:pt x="229" y="49"/>
                  <a:pt x="231" y="49"/>
                  <a:pt x="233" y="49"/>
                </a:cubicBezTo>
                <a:cubicBezTo>
                  <a:pt x="236" y="49"/>
                  <a:pt x="240" y="49"/>
                  <a:pt x="243" y="48"/>
                </a:cubicBezTo>
                <a:cubicBezTo>
                  <a:pt x="246" y="47"/>
                  <a:pt x="249" y="46"/>
                  <a:pt x="251" y="46"/>
                </a:cubicBezTo>
                <a:cubicBezTo>
                  <a:pt x="253" y="46"/>
                  <a:pt x="255" y="46"/>
                  <a:pt x="256" y="47"/>
                </a:cubicBezTo>
                <a:cubicBezTo>
                  <a:pt x="240" y="57"/>
                  <a:pt x="229" y="72"/>
                  <a:pt x="232" y="102"/>
                </a:cubicBezTo>
                <a:cubicBezTo>
                  <a:pt x="226" y="97"/>
                  <a:pt x="214" y="97"/>
                  <a:pt x="205" y="95"/>
                </a:cubicBezTo>
                <a:cubicBezTo>
                  <a:pt x="209" y="94"/>
                  <a:pt x="213" y="93"/>
                  <a:pt x="213" y="88"/>
                </a:cubicBezTo>
                <a:cubicBezTo>
                  <a:pt x="211" y="86"/>
                  <a:pt x="209" y="83"/>
                  <a:pt x="210" y="78"/>
                </a:cubicBezTo>
                <a:cubicBezTo>
                  <a:pt x="209" y="78"/>
                  <a:pt x="209" y="78"/>
                  <a:pt x="209" y="78"/>
                </a:cubicBezTo>
                <a:cubicBezTo>
                  <a:pt x="206" y="78"/>
                  <a:pt x="205" y="81"/>
                  <a:pt x="201" y="81"/>
                </a:cubicBezTo>
                <a:cubicBezTo>
                  <a:pt x="198" y="78"/>
                  <a:pt x="196" y="73"/>
                  <a:pt x="190" y="73"/>
                </a:cubicBezTo>
                <a:cubicBezTo>
                  <a:pt x="188" y="79"/>
                  <a:pt x="186" y="84"/>
                  <a:pt x="184" y="90"/>
                </a:cubicBezTo>
                <a:cubicBezTo>
                  <a:pt x="171" y="89"/>
                  <a:pt x="156" y="85"/>
                  <a:pt x="159" y="71"/>
                </a:cubicBezTo>
                <a:cubicBezTo>
                  <a:pt x="160" y="72"/>
                  <a:pt x="162" y="72"/>
                  <a:pt x="163" y="72"/>
                </a:cubicBezTo>
                <a:cubicBezTo>
                  <a:pt x="169" y="72"/>
                  <a:pt x="175" y="69"/>
                  <a:pt x="178" y="64"/>
                </a:cubicBezTo>
                <a:cubicBezTo>
                  <a:pt x="168" y="59"/>
                  <a:pt x="168" y="53"/>
                  <a:pt x="159" y="49"/>
                </a:cubicBezTo>
                <a:cubicBezTo>
                  <a:pt x="165" y="44"/>
                  <a:pt x="167" y="37"/>
                  <a:pt x="172" y="32"/>
                </a:cubicBezTo>
                <a:cubicBezTo>
                  <a:pt x="169" y="31"/>
                  <a:pt x="166" y="30"/>
                  <a:pt x="162" y="30"/>
                </a:cubicBezTo>
                <a:cubicBezTo>
                  <a:pt x="157" y="30"/>
                  <a:pt x="151" y="32"/>
                  <a:pt x="148" y="34"/>
                </a:cubicBezTo>
                <a:cubicBezTo>
                  <a:pt x="154" y="28"/>
                  <a:pt x="152" y="12"/>
                  <a:pt x="148" y="4"/>
                </a:cubicBezTo>
                <a:cubicBezTo>
                  <a:pt x="143" y="4"/>
                  <a:pt x="145" y="11"/>
                  <a:pt x="141" y="11"/>
                </a:cubicBezTo>
                <a:cubicBezTo>
                  <a:pt x="141" y="11"/>
                  <a:pt x="140" y="10"/>
                  <a:pt x="138" y="9"/>
                </a:cubicBezTo>
                <a:cubicBezTo>
                  <a:pt x="136" y="17"/>
                  <a:pt x="135" y="25"/>
                  <a:pt x="133" y="32"/>
                </a:cubicBezTo>
                <a:cubicBezTo>
                  <a:pt x="130" y="24"/>
                  <a:pt x="122" y="21"/>
                  <a:pt x="113" y="20"/>
                </a:cubicBezTo>
                <a:cubicBezTo>
                  <a:pt x="113" y="26"/>
                  <a:pt x="115" y="29"/>
                  <a:pt x="111" y="33"/>
                </a:cubicBezTo>
                <a:cubicBezTo>
                  <a:pt x="99" y="34"/>
                  <a:pt x="97" y="38"/>
                  <a:pt x="80" y="38"/>
                </a:cubicBezTo>
                <a:cubicBezTo>
                  <a:pt x="84" y="51"/>
                  <a:pt x="91" y="53"/>
                  <a:pt x="104" y="59"/>
                </a:cubicBezTo>
                <a:cubicBezTo>
                  <a:pt x="96" y="61"/>
                  <a:pt x="91" y="66"/>
                  <a:pt x="89" y="73"/>
                </a:cubicBezTo>
                <a:cubicBezTo>
                  <a:pt x="91" y="74"/>
                  <a:pt x="94" y="75"/>
                  <a:pt x="97" y="75"/>
                </a:cubicBezTo>
                <a:cubicBezTo>
                  <a:pt x="97" y="75"/>
                  <a:pt x="98" y="75"/>
                  <a:pt x="98" y="75"/>
                </a:cubicBezTo>
                <a:cubicBezTo>
                  <a:pt x="99" y="75"/>
                  <a:pt x="100" y="75"/>
                  <a:pt x="100" y="75"/>
                </a:cubicBezTo>
                <a:cubicBezTo>
                  <a:pt x="103" y="75"/>
                  <a:pt x="106" y="75"/>
                  <a:pt x="107" y="80"/>
                </a:cubicBezTo>
                <a:cubicBezTo>
                  <a:pt x="120" y="79"/>
                  <a:pt x="118" y="64"/>
                  <a:pt x="128" y="61"/>
                </a:cubicBezTo>
                <a:cubicBezTo>
                  <a:pt x="120" y="76"/>
                  <a:pt x="127" y="102"/>
                  <a:pt x="133" y="114"/>
                </a:cubicBezTo>
                <a:cubicBezTo>
                  <a:pt x="129" y="108"/>
                  <a:pt x="119" y="107"/>
                  <a:pt x="109" y="107"/>
                </a:cubicBezTo>
                <a:cubicBezTo>
                  <a:pt x="104" y="107"/>
                  <a:pt x="100" y="107"/>
                  <a:pt x="95" y="107"/>
                </a:cubicBezTo>
                <a:cubicBezTo>
                  <a:pt x="91" y="107"/>
                  <a:pt x="87" y="108"/>
                  <a:pt x="83" y="108"/>
                </a:cubicBezTo>
                <a:cubicBezTo>
                  <a:pt x="70" y="108"/>
                  <a:pt x="60" y="106"/>
                  <a:pt x="60" y="97"/>
                </a:cubicBezTo>
                <a:cubicBezTo>
                  <a:pt x="60" y="98"/>
                  <a:pt x="61" y="99"/>
                  <a:pt x="61" y="99"/>
                </a:cubicBezTo>
                <a:cubicBezTo>
                  <a:pt x="63" y="99"/>
                  <a:pt x="66" y="87"/>
                  <a:pt x="70" y="86"/>
                </a:cubicBezTo>
                <a:cubicBezTo>
                  <a:pt x="69" y="86"/>
                  <a:pt x="69" y="86"/>
                  <a:pt x="69" y="86"/>
                </a:cubicBezTo>
                <a:cubicBezTo>
                  <a:pt x="68" y="86"/>
                  <a:pt x="67" y="85"/>
                  <a:pt x="66" y="84"/>
                </a:cubicBezTo>
                <a:cubicBezTo>
                  <a:pt x="65" y="83"/>
                  <a:pt x="64" y="82"/>
                  <a:pt x="62" y="82"/>
                </a:cubicBezTo>
                <a:cubicBezTo>
                  <a:pt x="62" y="82"/>
                  <a:pt x="61" y="83"/>
                  <a:pt x="60" y="83"/>
                </a:cubicBezTo>
                <a:cubicBezTo>
                  <a:pt x="60" y="81"/>
                  <a:pt x="62" y="80"/>
                  <a:pt x="61" y="76"/>
                </a:cubicBezTo>
                <a:cubicBezTo>
                  <a:pt x="59" y="77"/>
                  <a:pt x="58" y="77"/>
                  <a:pt x="56" y="77"/>
                </a:cubicBezTo>
                <a:cubicBezTo>
                  <a:pt x="52" y="77"/>
                  <a:pt x="51" y="73"/>
                  <a:pt x="46" y="71"/>
                </a:cubicBezTo>
                <a:cubicBezTo>
                  <a:pt x="47" y="77"/>
                  <a:pt x="46" y="82"/>
                  <a:pt x="41" y="82"/>
                </a:cubicBezTo>
                <a:cubicBezTo>
                  <a:pt x="40" y="82"/>
                  <a:pt x="39" y="82"/>
                  <a:pt x="37" y="81"/>
                </a:cubicBezTo>
                <a:cubicBezTo>
                  <a:pt x="40" y="90"/>
                  <a:pt x="31" y="88"/>
                  <a:pt x="32" y="97"/>
                </a:cubicBezTo>
                <a:cubicBezTo>
                  <a:pt x="33" y="102"/>
                  <a:pt x="43" y="97"/>
                  <a:pt x="41" y="105"/>
                </a:cubicBezTo>
                <a:cubicBezTo>
                  <a:pt x="41" y="105"/>
                  <a:pt x="41" y="105"/>
                  <a:pt x="41" y="105"/>
                </a:cubicBezTo>
                <a:cubicBezTo>
                  <a:pt x="46" y="105"/>
                  <a:pt x="47" y="102"/>
                  <a:pt x="51" y="100"/>
                </a:cubicBezTo>
                <a:cubicBezTo>
                  <a:pt x="50" y="108"/>
                  <a:pt x="59" y="105"/>
                  <a:pt x="58" y="114"/>
                </a:cubicBezTo>
                <a:cubicBezTo>
                  <a:pt x="42" y="115"/>
                  <a:pt x="39" y="130"/>
                  <a:pt x="34" y="143"/>
                </a:cubicBezTo>
                <a:cubicBezTo>
                  <a:pt x="35" y="134"/>
                  <a:pt x="30" y="132"/>
                  <a:pt x="30" y="124"/>
                </a:cubicBezTo>
                <a:cubicBezTo>
                  <a:pt x="29" y="125"/>
                  <a:pt x="27" y="125"/>
                  <a:pt x="26" y="125"/>
                </a:cubicBezTo>
                <a:cubicBezTo>
                  <a:pt x="23" y="125"/>
                  <a:pt x="20" y="123"/>
                  <a:pt x="15" y="122"/>
                </a:cubicBezTo>
                <a:cubicBezTo>
                  <a:pt x="12" y="129"/>
                  <a:pt x="20" y="134"/>
                  <a:pt x="17" y="136"/>
                </a:cubicBezTo>
                <a:cubicBezTo>
                  <a:pt x="14" y="135"/>
                  <a:pt x="13" y="135"/>
                  <a:pt x="11" y="135"/>
                </a:cubicBezTo>
                <a:cubicBezTo>
                  <a:pt x="7" y="135"/>
                  <a:pt x="5" y="137"/>
                  <a:pt x="0" y="138"/>
                </a:cubicBezTo>
                <a:cubicBezTo>
                  <a:pt x="0" y="152"/>
                  <a:pt x="21" y="148"/>
                  <a:pt x="13" y="165"/>
                </a:cubicBezTo>
                <a:cubicBezTo>
                  <a:pt x="14" y="165"/>
                  <a:pt x="15" y="165"/>
                  <a:pt x="16" y="165"/>
                </a:cubicBezTo>
                <a:cubicBezTo>
                  <a:pt x="17" y="165"/>
                  <a:pt x="18" y="165"/>
                  <a:pt x="20" y="165"/>
                </a:cubicBezTo>
                <a:cubicBezTo>
                  <a:pt x="21" y="165"/>
                  <a:pt x="23" y="165"/>
                  <a:pt x="24" y="165"/>
                </a:cubicBezTo>
                <a:cubicBezTo>
                  <a:pt x="26" y="165"/>
                  <a:pt x="28" y="165"/>
                  <a:pt x="29" y="167"/>
                </a:cubicBezTo>
                <a:cubicBezTo>
                  <a:pt x="24" y="172"/>
                  <a:pt x="29" y="179"/>
                  <a:pt x="29" y="186"/>
                </a:cubicBezTo>
                <a:cubicBezTo>
                  <a:pt x="34" y="181"/>
                  <a:pt x="39" y="176"/>
                  <a:pt x="42" y="168"/>
                </a:cubicBezTo>
                <a:cubicBezTo>
                  <a:pt x="42" y="174"/>
                  <a:pt x="47" y="175"/>
                  <a:pt x="53" y="175"/>
                </a:cubicBezTo>
                <a:cubicBezTo>
                  <a:pt x="54" y="168"/>
                  <a:pt x="51" y="166"/>
                  <a:pt x="51" y="160"/>
                </a:cubicBezTo>
                <a:cubicBezTo>
                  <a:pt x="52" y="160"/>
                  <a:pt x="53" y="160"/>
                  <a:pt x="54" y="160"/>
                </a:cubicBezTo>
                <a:cubicBezTo>
                  <a:pt x="59" y="160"/>
                  <a:pt x="62" y="158"/>
                  <a:pt x="66" y="158"/>
                </a:cubicBezTo>
                <a:cubicBezTo>
                  <a:pt x="69" y="149"/>
                  <a:pt x="60" y="150"/>
                  <a:pt x="58" y="145"/>
                </a:cubicBezTo>
                <a:cubicBezTo>
                  <a:pt x="58" y="145"/>
                  <a:pt x="58" y="145"/>
                  <a:pt x="58" y="145"/>
                </a:cubicBezTo>
                <a:cubicBezTo>
                  <a:pt x="62" y="145"/>
                  <a:pt x="60" y="140"/>
                  <a:pt x="63" y="139"/>
                </a:cubicBezTo>
                <a:cubicBezTo>
                  <a:pt x="75" y="142"/>
                  <a:pt x="74" y="139"/>
                  <a:pt x="82" y="143"/>
                </a:cubicBezTo>
                <a:cubicBezTo>
                  <a:pt x="84" y="134"/>
                  <a:pt x="86" y="138"/>
                  <a:pt x="85" y="122"/>
                </a:cubicBezTo>
                <a:cubicBezTo>
                  <a:pt x="83" y="122"/>
                  <a:pt x="82" y="122"/>
                  <a:pt x="80" y="122"/>
                </a:cubicBezTo>
                <a:cubicBezTo>
                  <a:pt x="80" y="122"/>
                  <a:pt x="79" y="122"/>
                  <a:pt x="79" y="122"/>
                </a:cubicBezTo>
                <a:cubicBezTo>
                  <a:pt x="78" y="122"/>
                  <a:pt x="78" y="122"/>
                  <a:pt x="77" y="122"/>
                </a:cubicBezTo>
                <a:cubicBezTo>
                  <a:pt x="76" y="122"/>
                  <a:pt x="75" y="122"/>
                  <a:pt x="73" y="121"/>
                </a:cubicBezTo>
                <a:cubicBezTo>
                  <a:pt x="73" y="117"/>
                  <a:pt x="74" y="115"/>
                  <a:pt x="77" y="114"/>
                </a:cubicBezTo>
                <a:cubicBezTo>
                  <a:pt x="83" y="113"/>
                  <a:pt x="89" y="111"/>
                  <a:pt x="94" y="111"/>
                </a:cubicBezTo>
                <a:cubicBezTo>
                  <a:pt x="99" y="111"/>
                  <a:pt x="103" y="112"/>
                  <a:pt x="107" y="115"/>
                </a:cubicBezTo>
                <a:cubicBezTo>
                  <a:pt x="105" y="116"/>
                  <a:pt x="106" y="118"/>
                  <a:pt x="106" y="121"/>
                </a:cubicBezTo>
                <a:cubicBezTo>
                  <a:pt x="103" y="118"/>
                  <a:pt x="100" y="117"/>
                  <a:pt x="96" y="117"/>
                </a:cubicBezTo>
                <a:cubicBezTo>
                  <a:pt x="95" y="117"/>
                  <a:pt x="93" y="117"/>
                  <a:pt x="92" y="117"/>
                </a:cubicBezTo>
                <a:cubicBezTo>
                  <a:pt x="91" y="126"/>
                  <a:pt x="99" y="134"/>
                  <a:pt x="90" y="138"/>
                </a:cubicBezTo>
                <a:cubicBezTo>
                  <a:pt x="93" y="142"/>
                  <a:pt x="99" y="143"/>
                  <a:pt x="102" y="146"/>
                </a:cubicBezTo>
                <a:cubicBezTo>
                  <a:pt x="98" y="148"/>
                  <a:pt x="94" y="152"/>
                  <a:pt x="94" y="158"/>
                </a:cubicBezTo>
                <a:cubicBezTo>
                  <a:pt x="95" y="159"/>
                  <a:pt x="96" y="160"/>
                  <a:pt x="98" y="160"/>
                </a:cubicBezTo>
                <a:cubicBezTo>
                  <a:pt x="102" y="160"/>
                  <a:pt x="106" y="153"/>
                  <a:pt x="109" y="151"/>
                </a:cubicBezTo>
                <a:cubicBezTo>
                  <a:pt x="107" y="159"/>
                  <a:pt x="113" y="159"/>
                  <a:pt x="116" y="162"/>
                </a:cubicBezTo>
                <a:cubicBezTo>
                  <a:pt x="121" y="154"/>
                  <a:pt x="118" y="147"/>
                  <a:pt x="116" y="139"/>
                </a:cubicBezTo>
                <a:cubicBezTo>
                  <a:pt x="124" y="131"/>
                  <a:pt x="132" y="128"/>
                  <a:pt x="140" y="128"/>
                </a:cubicBezTo>
                <a:cubicBezTo>
                  <a:pt x="143" y="128"/>
                  <a:pt x="148" y="129"/>
                  <a:pt x="152" y="130"/>
                </a:cubicBezTo>
                <a:cubicBezTo>
                  <a:pt x="178" y="143"/>
                  <a:pt x="213" y="163"/>
                  <a:pt x="246" y="163"/>
                </a:cubicBezTo>
                <a:cubicBezTo>
                  <a:pt x="250" y="163"/>
                  <a:pt x="255" y="163"/>
                  <a:pt x="260" y="162"/>
                </a:cubicBezTo>
                <a:cubicBezTo>
                  <a:pt x="267" y="178"/>
                  <a:pt x="281" y="187"/>
                  <a:pt x="290" y="201"/>
                </a:cubicBezTo>
                <a:cubicBezTo>
                  <a:pt x="283" y="198"/>
                  <a:pt x="276" y="197"/>
                  <a:pt x="270" y="197"/>
                </a:cubicBezTo>
                <a:cubicBezTo>
                  <a:pt x="246" y="197"/>
                  <a:pt x="229" y="215"/>
                  <a:pt x="213" y="225"/>
                </a:cubicBezTo>
                <a:cubicBezTo>
                  <a:pt x="214" y="222"/>
                  <a:pt x="211" y="221"/>
                  <a:pt x="210" y="220"/>
                </a:cubicBezTo>
                <a:cubicBezTo>
                  <a:pt x="219" y="212"/>
                  <a:pt x="223" y="200"/>
                  <a:pt x="222" y="182"/>
                </a:cubicBezTo>
                <a:cubicBezTo>
                  <a:pt x="221" y="182"/>
                  <a:pt x="221" y="182"/>
                  <a:pt x="221" y="182"/>
                </a:cubicBezTo>
                <a:cubicBezTo>
                  <a:pt x="219" y="182"/>
                  <a:pt x="219" y="183"/>
                  <a:pt x="218" y="185"/>
                </a:cubicBezTo>
                <a:cubicBezTo>
                  <a:pt x="218" y="186"/>
                  <a:pt x="217" y="187"/>
                  <a:pt x="216" y="187"/>
                </a:cubicBezTo>
                <a:cubicBezTo>
                  <a:pt x="215" y="187"/>
                  <a:pt x="215" y="187"/>
                  <a:pt x="215" y="187"/>
                </a:cubicBezTo>
                <a:cubicBezTo>
                  <a:pt x="213" y="177"/>
                  <a:pt x="207" y="170"/>
                  <a:pt x="200" y="165"/>
                </a:cubicBezTo>
                <a:cubicBezTo>
                  <a:pt x="196" y="175"/>
                  <a:pt x="192" y="185"/>
                  <a:pt x="191" y="198"/>
                </a:cubicBezTo>
                <a:cubicBezTo>
                  <a:pt x="186" y="181"/>
                  <a:pt x="171" y="178"/>
                  <a:pt x="155" y="175"/>
                </a:cubicBezTo>
                <a:cubicBezTo>
                  <a:pt x="157" y="190"/>
                  <a:pt x="157" y="195"/>
                  <a:pt x="164" y="204"/>
                </a:cubicBezTo>
                <a:cubicBezTo>
                  <a:pt x="163" y="204"/>
                  <a:pt x="163" y="204"/>
                  <a:pt x="162" y="204"/>
                </a:cubicBezTo>
                <a:cubicBezTo>
                  <a:pt x="162" y="204"/>
                  <a:pt x="162" y="204"/>
                  <a:pt x="162" y="204"/>
                </a:cubicBezTo>
                <a:cubicBezTo>
                  <a:pt x="161" y="204"/>
                  <a:pt x="161" y="204"/>
                  <a:pt x="161" y="204"/>
                </a:cubicBezTo>
                <a:cubicBezTo>
                  <a:pt x="159" y="204"/>
                  <a:pt x="157" y="205"/>
                  <a:pt x="157" y="206"/>
                </a:cubicBezTo>
                <a:cubicBezTo>
                  <a:pt x="162" y="209"/>
                  <a:pt x="162" y="217"/>
                  <a:pt x="167" y="220"/>
                </a:cubicBezTo>
                <a:cubicBezTo>
                  <a:pt x="163" y="227"/>
                  <a:pt x="155" y="230"/>
                  <a:pt x="147" y="233"/>
                </a:cubicBezTo>
                <a:cubicBezTo>
                  <a:pt x="150" y="235"/>
                  <a:pt x="151" y="239"/>
                  <a:pt x="156" y="239"/>
                </a:cubicBezTo>
                <a:cubicBezTo>
                  <a:pt x="157" y="239"/>
                  <a:pt x="158" y="239"/>
                  <a:pt x="159" y="239"/>
                </a:cubicBezTo>
                <a:cubicBezTo>
                  <a:pt x="155" y="250"/>
                  <a:pt x="175" y="250"/>
                  <a:pt x="184" y="254"/>
                </a:cubicBezTo>
                <a:cubicBezTo>
                  <a:pt x="161" y="257"/>
                  <a:pt x="159" y="275"/>
                  <a:pt x="150" y="290"/>
                </a:cubicBezTo>
                <a:cubicBezTo>
                  <a:pt x="151" y="291"/>
                  <a:pt x="153" y="291"/>
                  <a:pt x="154" y="291"/>
                </a:cubicBezTo>
                <a:cubicBezTo>
                  <a:pt x="159" y="291"/>
                  <a:pt x="165" y="287"/>
                  <a:pt x="167" y="283"/>
                </a:cubicBezTo>
                <a:cubicBezTo>
                  <a:pt x="167" y="288"/>
                  <a:pt x="171" y="287"/>
                  <a:pt x="174" y="288"/>
                </a:cubicBezTo>
                <a:cubicBezTo>
                  <a:pt x="182" y="282"/>
                  <a:pt x="189" y="276"/>
                  <a:pt x="193" y="266"/>
                </a:cubicBezTo>
                <a:cubicBezTo>
                  <a:pt x="191" y="285"/>
                  <a:pt x="197" y="295"/>
                  <a:pt x="207" y="302"/>
                </a:cubicBezTo>
                <a:cubicBezTo>
                  <a:pt x="208" y="296"/>
                  <a:pt x="208" y="290"/>
                  <a:pt x="214" y="290"/>
                </a:cubicBezTo>
                <a:cubicBezTo>
                  <a:pt x="215" y="290"/>
                  <a:pt x="215" y="290"/>
                  <a:pt x="215" y="290"/>
                </a:cubicBezTo>
                <a:cubicBezTo>
                  <a:pt x="215" y="283"/>
                  <a:pt x="215" y="276"/>
                  <a:pt x="217" y="274"/>
                </a:cubicBezTo>
                <a:cubicBezTo>
                  <a:pt x="219" y="274"/>
                  <a:pt x="219" y="273"/>
                  <a:pt x="220" y="273"/>
                </a:cubicBezTo>
                <a:cubicBezTo>
                  <a:pt x="223" y="275"/>
                  <a:pt x="227" y="279"/>
                  <a:pt x="230" y="279"/>
                </a:cubicBezTo>
                <a:cubicBezTo>
                  <a:pt x="232" y="279"/>
                  <a:pt x="233" y="278"/>
                  <a:pt x="234" y="276"/>
                </a:cubicBezTo>
                <a:cubicBezTo>
                  <a:pt x="235" y="279"/>
                  <a:pt x="238" y="283"/>
                  <a:pt x="241" y="283"/>
                </a:cubicBezTo>
                <a:cubicBezTo>
                  <a:pt x="242" y="283"/>
                  <a:pt x="243" y="282"/>
                  <a:pt x="244" y="280"/>
                </a:cubicBezTo>
                <a:cubicBezTo>
                  <a:pt x="249" y="289"/>
                  <a:pt x="257" y="295"/>
                  <a:pt x="266" y="298"/>
                </a:cubicBezTo>
                <a:cubicBezTo>
                  <a:pt x="247" y="303"/>
                  <a:pt x="237" y="310"/>
                  <a:pt x="232" y="326"/>
                </a:cubicBezTo>
                <a:cubicBezTo>
                  <a:pt x="233" y="326"/>
                  <a:pt x="233" y="326"/>
                  <a:pt x="233" y="326"/>
                </a:cubicBezTo>
                <a:cubicBezTo>
                  <a:pt x="235" y="326"/>
                  <a:pt x="237" y="326"/>
                  <a:pt x="239" y="326"/>
                </a:cubicBezTo>
                <a:cubicBezTo>
                  <a:pt x="241" y="325"/>
                  <a:pt x="242" y="325"/>
                  <a:pt x="244" y="325"/>
                </a:cubicBezTo>
                <a:cubicBezTo>
                  <a:pt x="247" y="325"/>
                  <a:pt x="249" y="326"/>
                  <a:pt x="251" y="329"/>
                </a:cubicBezTo>
                <a:cubicBezTo>
                  <a:pt x="260" y="324"/>
                  <a:pt x="264" y="322"/>
                  <a:pt x="273" y="316"/>
                </a:cubicBezTo>
                <a:cubicBezTo>
                  <a:pt x="270" y="326"/>
                  <a:pt x="272" y="342"/>
                  <a:pt x="278" y="348"/>
                </a:cubicBezTo>
                <a:cubicBezTo>
                  <a:pt x="283" y="339"/>
                  <a:pt x="291" y="335"/>
                  <a:pt x="294" y="324"/>
                </a:cubicBezTo>
                <a:cubicBezTo>
                  <a:pt x="295" y="324"/>
                  <a:pt x="295" y="324"/>
                  <a:pt x="296" y="324"/>
                </a:cubicBezTo>
                <a:cubicBezTo>
                  <a:pt x="303" y="324"/>
                  <a:pt x="300" y="333"/>
                  <a:pt x="306" y="334"/>
                </a:cubicBezTo>
                <a:cubicBezTo>
                  <a:pt x="306" y="332"/>
                  <a:pt x="308" y="332"/>
                  <a:pt x="309" y="331"/>
                </a:cubicBezTo>
                <a:cubicBezTo>
                  <a:pt x="308" y="341"/>
                  <a:pt x="323" y="337"/>
                  <a:pt x="325" y="345"/>
                </a:cubicBezTo>
                <a:cubicBezTo>
                  <a:pt x="335" y="333"/>
                  <a:pt x="323" y="318"/>
                  <a:pt x="321" y="310"/>
                </a:cubicBezTo>
                <a:cubicBezTo>
                  <a:pt x="325" y="312"/>
                  <a:pt x="329" y="315"/>
                  <a:pt x="332" y="315"/>
                </a:cubicBezTo>
                <a:cubicBezTo>
                  <a:pt x="334" y="315"/>
                  <a:pt x="336" y="314"/>
                  <a:pt x="338" y="312"/>
                </a:cubicBezTo>
                <a:cubicBezTo>
                  <a:pt x="343" y="318"/>
                  <a:pt x="356" y="323"/>
                  <a:pt x="350" y="333"/>
                </a:cubicBezTo>
                <a:cubicBezTo>
                  <a:pt x="354" y="333"/>
                  <a:pt x="356" y="335"/>
                  <a:pt x="359" y="335"/>
                </a:cubicBezTo>
                <a:cubicBezTo>
                  <a:pt x="360" y="335"/>
                  <a:pt x="361" y="335"/>
                  <a:pt x="362" y="334"/>
                </a:cubicBezTo>
                <a:cubicBezTo>
                  <a:pt x="358" y="339"/>
                  <a:pt x="363" y="342"/>
                  <a:pt x="362" y="348"/>
                </a:cubicBezTo>
                <a:cubicBezTo>
                  <a:pt x="367" y="346"/>
                  <a:pt x="373" y="345"/>
                  <a:pt x="371" y="336"/>
                </a:cubicBezTo>
                <a:cubicBezTo>
                  <a:pt x="374" y="338"/>
                  <a:pt x="376" y="341"/>
                  <a:pt x="381" y="341"/>
                </a:cubicBezTo>
                <a:cubicBezTo>
                  <a:pt x="381" y="341"/>
                  <a:pt x="381" y="341"/>
                  <a:pt x="381" y="341"/>
                </a:cubicBezTo>
                <a:cubicBezTo>
                  <a:pt x="382" y="336"/>
                  <a:pt x="379" y="335"/>
                  <a:pt x="379" y="331"/>
                </a:cubicBezTo>
                <a:cubicBezTo>
                  <a:pt x="380" y="331"/>
                  <a:pt x="380" y="331"/>
                  <a:pt x="380" y="331"/>
                </a:cubicBezTo>
                <a:cubicBezTo>
                  <a:pt x="380" y="331"/>
                  <a:pt x="381" y="331"/>
                  <a:pt x="381" y="331"/>
                </a:cubicBezTo>
                <a:cubicBezTo>
                  <a:pt x="382" y="331"/>
                  <a:pt x="382" y="331"/>
                  <a:pt x="383" y="331"/>
                </a:cubicBezTo>
                <a:cubicBezTo>
                  <a:pt x="387" y="331"/>
                  <a:pt x="391" y="331"/>
                  <a:pt x="391" y="326"/>
                </a:cubicBezTo>
                <a:cubicBezTo>
                  <a:pt x="387" y="320"/>
                  <a:pt x="385" y="319"/>
                  <a:pt x="390" y="312"/>
                </a:cubicBezTo>
                <a:cubicBezTo>
                  <a:pt x="389" y="312"/>
                  <a:pt x="389" y="312"/>
                  <a:pt x="388" y="312"/>
                </a:cubicBezTo>
                <a:cubicBezTo>
                  <a:pt x="384" y="312"/>
                  <a:pt x="380" y="311"/>
                  <a:pt x="378" y="309"/>
                </a:cubicBezTo>
                <a:cubicBezTo>
                  <a:pt x="383" y="303"/>
                  <a:pt x="392" y="298"/>
                  <a:pt x="397" y="298"/>
                </a:cubicBezTo>
                <a:cubicBezTo>
                  <a:pt x="415" y="304"/>
                  <a:pt x="449" y="364"/>
                  <a:pt x="459" y="380"/>
                </a:cubicBezTo>
                <a:cubicBezTo>
                  <a:pt x="459" y="380"/>
                  <a:pt x="459" y="380"/>
                  <a:pt x="459" y="380"/>
                </a:cubicBezTo>
                <a:cubicBezTo>
                  <a:pt x="457" y="380"/>
                  <a:pt x="444" y="377"/>
                  <a:pt x="439" y="371"/>
                </a:cubicBezTo>
                <a:cubicBezTo>
                  <a:pt x="441" y="363"/>
                  <a:pt x="432" y="336"/>
                  <a:pt x="412" y="326"/>
                </a:cubicBezTo>
                <a:cubicBezTo>
                  <a:pt x="403" y="340"/>
                  <a:pt x="404" y="344"/>
                  <a:pt x="407" y="355"/>
                </a:cubicBezTo>
                <a:cubicBezTo>
                  <a:pt x="402" y="353"/>
                  <a:pt x="392" y="349"/>
                  <a:pt x="383" y="349"/>
                </a:cubicBezTo>
                <a:cubicBezTo>
                  <a:pt x="379" y="349"/>
                  <a:pt x="376" y="350"/>
                  <a:pt x="372" y="352"/>
                </a:cubicBezTo>
                <a:cubicBezTo>
                  <a:pt x="372" y="364"/>
                  <a:pt x="384" y="377"/>
                  <a:pt x="388" y="381"/>
                </a:cubicBezTo>
                <a:cubicBezTo>
                  <a:pt x="385" y="379"/>
                  <a:pt x="381" y="378"/>
                  <a:pt x="377" y="378"/>
                </a:cubicBezTo>
                <a:cubicBezTo>
                  <a:pt x="368" y="378"/>
                  <a:pt x="360" y="381"/>
                  <a:pt x="357" y="387"/>
                </a:cubicBezTo>
                <a:cubicBezTo>
                  <a:pt x="359" y="391"/>
                  <a:pt x="367" y="390"/>
                  <a:pt x="367" y="396"/>
                </a:cubicBezTo>
                <a:cubicBezTo>
                  <a:pt x="369" y="396"/>
                  <a:pt x="370" y="396"/>
                  <a:pt x="371" y="396"/>
                </a:cubicBezTo>
                <a:cubicBezTo>
                  <a:pt x="374" y="396"/>
                  <a:pt x="376" y="396"/>
                  <a:pt x="378" y="395"/>
                </a:cubicBezTo>
                <a:cubicBezTo>
                  <a:pt x="380" y="395"/>
                  <a:pt x="382" y="394"/>
                  <a:pt x="384" y="394"/>
                </a:cubicBezTo>
                <a:cubicBezTo>
                  <a:pt x="385" y="394"/>
                  <a:pt x="387" y="395"/>
                  <a:pt x="388" y="396"/>
                </a:cubicBezTo>
                <a:cubicBezTo>
                  <a:pt x="379" y="398"/>
                  <a:pt x="379" y="409"/>
                  <a:pt x="378" y="418"/>
                </a:cubicBezTo>
                <a:cubicBezTo>
                  <a:pt x="392" y="415"/>
                  <a:pt x="388" y="413"/>
                  <a:pt x="402" y="408"/>
                </a:cubicBezTo>
                <a:cubicBezTo>
                  <a:pt x="401" y="393"/>
                  <a:pt x="412" y="389"/>
                  <a:pt x="424" y="389"/>
                </a:cubicBezTo>
                <a:cubicBezTo>
                  <a:pt x="438" y="389"/>
                  <a:pt x="454" y="394"/>
                  <a:pt x="461" y="398"/>
                </a:cubicBezTo>
                <a:cubicBezTo>
                  <a:pt x="490" y="481"/>
                  <a:pt x="505" y="578"/>
                  <a:pt x="566" y="629"/>
                </a:cubicBezTo>
                <a:cubicBezTo>
                  <a:pt x="557" y="659"/>
                  <a:pt x="554" y="695"/>
                  <a:pt x="552" y="731"/>
                </a:cubicBezTo>
                <a:cubicBezTo>
                  <a:pt x="533" y="682"/>
                  <a:pt x="497" y="649"/>
                  <a:pt x="429" y="649"/>
                </a:cubicBezTo>
                <a:cubicBezTo>
                  <a:pt x="425" y="649"/>
                  <a:pt x="421" y="649"/>
                  <a:pt x="417" y="649"/>
                </a:cubicBezTo>
                <a:cubicBezTo>
                  <a:pt x="410" y="623"/>
                  <a:pt x="451" y="630"/>
                  <a:pt x="467" y="620"/>
                </a:cubicBezTo>
                <a:cubicBezTo>
                  <a:pt x="467" y="617"/>
                  <a:pt x="465" y="616"/>
                  <a:pt x="465" y="613"/>
                </a:cubicBezTo>
                <a:cubicBezTo>
                  <a:pt x="476" y="612"/>
                  <a:pt x="485" y="608"/>
                  <a:pt x="487" y="598"/>
                </a:cubicBezTo>
                <a:cubicBezTo>
                  <a:pt x="480" y="596"/>
                  <a:pt x="470" y="597"/>
                  <a:pt x="465" y="594"/>
                </a:cubicBezTo>
                <a:cubicBezTo>
                  <a:pt x="475" y="593"/>
                  <a:pt x="478" y="584"/>
                  <a:pt x="482" y="576"/>
                </a:cubicBezTo>
                <a:cubicBezTo>
                  <a:pt x="480" y="575"/>
                  <a:pt x="478" y="574"/>
                  <a:pt x="477" y="572"/>
                </a:cubicBezTo>
                <a:cubicBezTo>
                  <a:pt x="481" y="565"/>
                  <a:pt x="486" y="559"/>
                  <a:pt x="487" y="548"/>
                </a:cubicBezTo>
                <a:cubicBezTo>
                  <a:pt x="486" y="548"/>
                  <a:pt x="486" y="548"/>
                  <a:pt x="485" y="548"/>
                </a:cubicBezTo>
                <a:cubicBezTo>
                  <a:pt x="473" y="548"/>
                  <a:pt x="467" y="554"/>
                  <a:pt x="461" y="560"/>
                </a:cubicBezTo>
                <a:cubicBezTo>
                  <a:pt x="462" y="556"/>
                  <a:pt x="461" y="553"/>
                  <a:pt x="457" y="553"/>
                </a:cubicBezTo>
                <a:cubicBezTo>
                  <a:pt x="456" y="553"/>
                  <a:pt x="456" y="553"/>
                  <a:pt x="456" y="553"/>
                </a:cubicBezTo>
                <a:cubicBezTo>
                  <a:pt x="439" y="566"/>
                  <a:pt x="423" y="583"/>
                  <a:pt x="415" y="610"/>
                </a:cubicBezTo>
                <a:cubicBezTo>
                  <a:pt x="417" y="582"/>
                  <a:pt x="434" y="569"/>
                  <a:pt x="432" y="538"/>
                </a:cubicBezTo>
                <a:cubicBezTo>
                  <a:pt x="432" y="538"/>
                  <a:pt x="431" y="538"/>
                  <a:pt x="431" y="538"/>
                </a:cubicBezTo>
                <a:cubicBezTo>
                  <a:pt x="430" y="538"/>
                  <a:pt x="430" y="538"/>
                  <a:pt x="430" y="538"/>
                </a:cubicBezTo>
                <a:cubicBezTo>
                  <a:pt x="429" y="538"/>
                  <a:pt x="429" y="538"/>
                  <a:pt x="429" y="538"/>
                </a:cubicBezTo>
                <a:cubicBezTo>
                  <a:pt x="428" y="538"/>
                  <a:pt x="426" y="538"/>
                  <a:pt x="426" y="536"/>
                </a:cubicBezTo>
                <a:cubicBezTo>
                  <a:pt x="429" y="532"/>
                  <a:pt x="429" y="524"/>
                  <a:pt x="429" y="516"/>
                </a:cubicBezTo>
                <a:cubicBezTo>
                  <a:pt x="428" y="516"/>
                  <a:pt x="428" y="515"/>
                  <a:pt x="427" y="515"/>
                </a:cubicBezTo>
                <a:cubicBezTo>
                  <a:pt x="421" y="515"/>
                  <a:pt x="421" y="521"/>
                  <a:pt x="417" y="522"/>
                </a:cubicBezTo>
                <a:cubicBezTo>
                  <a:pt x="418" y="509"/>
                  <a:pt x="416" y="498"/>
                  <a:pt x="407" y="495"/>
                </a:cubicBezTo>
                <a:cubicBezTo>
                  <a:pt x="401" y="503"/>
                  <a:pt x="395" y="510"/>
                  <a:pt x="393" y="522"/>
                </a:cubicBezTo>
                <a:cubicBezTo>
                  <a:pt x="390" y="522"/>
                  <a:pt x="391" y="517"/>
                  <a:pt x="388" y="517"/>
                </a:cubicBezTo>
                <a:cubicBezTo>
                  <a:pt x="387" y="517"/>
                  <a:pt x="387" y="517"/>
                  <a:pt x="386" y="517"/>
                </a:cubicBezTo>
                <a:cubicBezTo>
                  <a:pt x="386" y="518"/>
                  <a:pt x="385" y="519"/>
                  <a:pt x="384" y="519"/>
                </a:cubicBezTo>
                <a:cubicBezTo>
                  <a:pt x="383" y="519"/>
                  <a:pt x="383" y="519"/>
                  <a:pt x="383" y="519"/>
                </a:cubicBezTo>
                <a:cubicBezTo>
                  <a:pt x="383" y="530"/>
                  <a:pt x="384" y="541"/>
                  <a:pt x="379" y="548"/>
                </a:cubicBezTo>
                <a:cubicBezTo>
                  <a:pt x="378" y="542"/>
                  <a:pt x="376" y="537"/>
                  <a:pt x="371" y="534"/>
                </a:cubicBezTo>
                <a:cubicBezTo>
                  <a:pt x="364" y="541"/>
                  <a:pt x="370" y="553"/>
                  <a:pt x="362" y="557"/>
                </a:cubicBezTo>
                <a:cubicBezTo>
                  <a:pt x="362" y="563"/>
                  <a:pt x="369" y="570"/>
                  <a:pt x="366" y="574"/>
                </a:cubicBezTo>
                <a:cubicBezTo>
                  <a:pt x="365" y="570"/>
                  <a:pt x="362" y="569"/>
                  <a:pt x="359" y="569"/>
                </a:cubicBezTo>
                <a:cubicBezTo>
                  <a:pt x="355" y="569"/>
                  <a:pt x="351" y="571"/>
                  <a:pt x="350" y="574"/>
                </a:cubicBezTo>
                <a:cubicBezTo>
                  <a:pt x="350" y="569"/>
                  <a:pt x="348" y="567"/>
                  <a:pt x="343" y="567"/>
                </a:cubicBezTo>
                <a:cubicBezTo>
                  <a:pt x="343" y="571"/>
                  <a:pt x="340" y="572"/>
                  <a:pt x="338" y="576"/>
                </a:cubicBezTo>
                <a:cubicBezTo>
                  <a:pt x="339" y="562"/>
                  <a:pt x="325" y="563"/>
                  <a:pt x="318" y="557"/>
                </a:cubicBezTo>
                <a:cubicBezTo>
                  <a:pt x="315" y="597"/>
                  <a:pt x="324" y="628"/>
                  <a:pt x="347" y="646"/>
                </a:cubicBezTo>
                <a:cubicBezTo>
                  <a:pt x="326" y="633"/>
                  <a:pt x="310" y="622"/>
                  <a:pt x="283" y="622"/>
                </a:cubicBezTo>
                <a:cubicBezTo>
                  <a:pt x="278" y="622"/>
                  <a:pt x="273" y="623"/>
                  <a:pt x="268" y="623"/>
                </a:cubicBezTo>
                <a:cubicBezTo>
                  <a:pt x="268" y="628"/>
                  <a:pt x="277" y="631"/>
                  <a:pt x="273" y="634"/>
                </a:cubicBezTo>
                <a:cubicBezTo>
                  <a:pt x="261" y="635"/>
                  <a:pt x="247" y="634"/>
                  <a:pt x="239" y="639"/>
                </a:cubicBezTo>
                <a:cubicBezTo>
                  <a:pt x="247" y="649"/>
                  <a:pt x="263" y="650"/>
                  <a:pt x="275" y="656"/>
                </a:cubicBezTo>
                <a:cubicBezTo>
                  <a:pt x="270" y="657"/>
                  <a:pt x="268" y="661"/>
                  <a:pt x="266" y="664"/>
                </a:cubicBezTo>
                <a:cubicBezTo>
                  <a:pt x="275" y="669"/>
                  <a:pt x="284" y="670"/>
                  <a:pt x="294" y="670"/>
                </a:cubicBezTo>
                <a:cubicBezTo>
                  <a:pt x="311" y="670"/>
                  <a:pt x="329" y="665"/>
                  <a:pt x="343" y="664"/>
                </a:cubicBezTo>
                <a:cubicBezTo>
                  <a:pt x="311" y="670"/>
                  <a:pt x="296" y="701"/>
                  <a:pt x="296" y="733"/>
                </a:cubicBezTo>
                <a:cubicBezTo>
                  <a:pt x="304" y="728"/>
                  <a:pt x="314" y="725"/>
                  <a:pt x="321" y="719"/>
                </a:cubicBezTo>
                <a:cubicBezTo>
                  <a:pt x="321" y="726"/>
                  <a:pt x="321" y="726"/>
                  <a:pt x="321" y="726"/>
                </a:cubicBezTo>
                <a:cubicBezTo>
                  <a:pt x="334" y="724"/>
                  <a:pt x="339" y="715"/>
                  <a:pt x="347" y="709"/>
                </a:cubicBezTo>
                <a:cubicBezTo>
                  <a:pt x="348" y="712"/>
                  <a:pt x="351" y="712"/>
                  <a:pt x="354" y="712"/>
                </a:cubicBezTo>
                <a:cubicBezTo>
                  <a:pt x="355" y="712"/>
                  <a:pt x="357" y="712"/>
                  <a:pt x="358" y="712"/>
                </a:cubicBezTo>
                <a:cubicBezTo>
                  <a:pt x="359" y="712"/>
                  <a:pt x="359" y="712"/>
                  <a:pt x="360" y="712"/>
                </a:cubicBezTo>
                <a:cubicBezTo>
                  <a:pt x="361" y="712"/>
                  <a:pt x="362" y="712"/>
                  <a:pt x="362" y="712"/>
                </a:cubicBezTo>
                <a:cubicBezTo>
                  <a:pt x="355" y="720"/>
                  <a:pt x="359" y="728"/>
                  <a:pt x="359" y="741"/>
                </a:cubicBezTo>
                <a:cubicBezTo>
                  <a:pt x="359" y="741"/>
                  <a:pt x="359" y="741"/>
                  <a:pt x="359" y="741"/>
                </a:cubicBezTo>
                <a:cubicBezTo>
                  <a:pt x="362" y="741"/>
                  <a:pt x="364" y="740"/>
                  <a:pt x="365" y="738"/>
                </a:cubicBezTo>
                <a:cubicBezTo>
                  <a:pt x="366" y="736"/>
                  <a:pt x="367" y="735"/>
                  <a:pt x="370" y="735"/>
                </a:cubicBezTo>
                <a:cubicBezTo>
                  <a:pt x="371" y="735"/>
                  <a:pt x="371" y="735"/>
                  <a:pt x="371" y="735"/>
                </a:cubicBezTo>
                <a:cubicBezTo>
                  <a:pt x="370" y="744"/>
                  <a:pt x="363" y="751"/>
                  <a:pt x="367" y="760"/>
                </a:cubicBezTo>
                <a:cubicBezTo>
                  <a:pt x="368" y="760"/>
                  <a:pt x="368" y="760"/>
                  <a:pt x="368" y="760"/>
                </a:cubicBezTo>
                <a:cubicBezTo>
                  <a:pt x="370" y="760"/>
                  <a:pt x="371" y="759"/>
                  <a:pt x="372" y="758"/>
                </a:cubicBezTo>
                <a:cubicBezTo>
                  <a:pt x="373" y="757"/>
                  <a:pt x="374" y="755"/>
                  <a:pt x="375" y="755"/>
                </a:cubicBezTo>
                <a:cubicBezTo>
                  <a:pt x="375" y="755"/>
                  <a:pt x="375" y="756"/>
                  <a:pt x="376" y="757"/>
                </a:cubicBezTo>
                <a:cubicBezTo>
                  <a:pt x="374" y="763"/>
                  <a:pt x="376" y="773"/>
                  <a:pt x="379" y="779"/>
                </a:cubicBezTo>
                <a:cubicBezTo>
                  <a:pt x="380" y="779"/>
                  <a:pt x="381" y="779"/>
                  <a:pt x="382" y="779"/>
                </a:cubicBezTo>
                <a:cubicBezTo>
                  <a:pt x="392" y="779"/>
                  <a:pt x="390" y="767"/>
                  <a:pt x="395" y="762"/>
                </a:cubicBezTo>
                <a:cubicBezTo>
                  <a:pt x="396" y="764"/>
                  <a:pt x="396" y="767"/>
                  <a:pt x="400" y="767"/>
                </a:cubicBezTo>
                <a:cubicBezTo>
                  <a:pt x="400" y="767"/>
                  <a:pt x="401" y="767"/>
                  <a:pt x="402" y="767"/>
                </a:cubicBezTo>
                <a:cubicBezTo>
                  <a:pt x="412" y="747"/>
                  <a:pt x="407" y="721"/>
                  <a:pt x="408" y="697"/>
                </a:cubicBezTo>
                <a:cubicBezTo>
                  <a:pt x="414" y="744"/>
                  <a:pt x="455" y="742"/>
                  <a:pt x="453" y="782"/>
                </a:cubicBezTo>
                <a:cubicBezTo>
                  <a:pt x="449" y="786"/>
                  <a:pt x="446" y="791"/>
                  <a:pt x="439" y="791"/>
                </a:cubicBezTo>
                <a:cubicBezTo>
                  <a:pt x="445" y="799"/>
                  <a:pt x="452" y="806"/>
                  <a:pt x="463" y="808"/>
                </a:cubicBezTo>
                <a:cubicBezTo>
                  <a:pt x="445" y="812"/>
                  <a:pt x="442" y="831"/>
                  <a:pt x="438" y="849"/>
                </a:cubicBezTo>
                <a:cubicBezTo>
                  <a:pt x="438" y="844"/>
                  <a:pt x="434" y="840"/>
                  <a:pt x="429" y="840"/>
                </a:cubicBezTo>
                <a:cubicBezTo>
                  <a:pt x="427" y="840"/>
                  <a:pt x="425" y="841"/>
                  <a:pt x="424" y="842"/>
                </a:cubicBezTo>
                <a:cubicBezTo>
                  <a:pt x="422" y="840"/>
                  <a:pt x="422" y="836"/>
                  <a:pt x="420" y="834"/>
                </a:cubicBezTo>
                <a:cubicBezTo>
                  <a:pt x="420" y="834"/>
                  <a:pt x="420" y="834"/>
                  <a:pt x="419" y="834"/>
                </a:cubicBezTo>
                <a:cubicBezTo>
                  <a:pt x="417" y="834"/>
                  <a:pt x="416" y="835"/>
                  <a:pt x="415" y="837"/>
                </a:cubicBezTo>
                <a:cubicBezTo>
                  <a:pt x="415" y="839"/>
                  <a:pt x="414" y="841"/>
                  <a:pt x="411" y="841"/>
                </a:cubicBezTo>
                <a:cubicBezTo>
                  <a:pt x="411" y="841"/>
                  <a:pt x="411" y="841"/>
                  <a:pt x="410" y="841"/>
                </a:cubicBezTo>
                <a:cubicBezTo>
                  <a:pt x="412" y="825"/>
                  <a:pt x="405" y="818"/>
                  <a:pt x="396" y="813"/>
                </a:cubicBezTo>
                <a:cubicBezTo>
                  <a:pt x="390" y="819"/>
                  <a:pt x="393" y="834"/>
                  <a:pt x="388" y="842"/>
                </a:cubicBezTo>
                <a:cubicBezTo>
                  <a:pt x="388" y="840"/>
                  <a:pt x="387" y="839"/>
                  <a:pt x="385" y="839"/>
                </a:cubicBezTo>
                <a:cubicBezTo>
                  <a:pt x="384" y="839"/>
                  <a:pt x="383" y="839"/>
                  <a:pt x="383" y="839"/>
                </a:cubicBezTo>
                <a:cubicBezTo>
                  <a:pt x="374" y="871"/>
                  <a:pt x="379" y="901"/>
                  <a:pt x="400" y="919"/>
                </a:cubicBezTo>
                <a:cubicBezTo>
                  <a:pt x="381" y="904"/>
                  <a:pt x="368" y="884"/>
                  <a:pt x="352" y="866"/>
                </a:cubicBezTo>
                <a:cubicBezTo>
                  <a:pt x="350" y="867"/>
                  <a:pt x="349" y="868"/>
                  <a:pt x="347" y="868"/>
                </a:cubicBezTo>
                <a:cubicBezTo>
                  <a:pt x="339" y="868"/>
                  <a:pt x="329" y="859"/>
                  <a:pt x="320" y="858"/>
                </a:cubicBezTo>
                <a:cubicBezTo>
                  <a:pt x="317" y="863"/>
                  <a:pt x="325" y="866"/>
                  <a:pt x="321" y="868"/>
                </a:cubicBezTo>
                <a:cubicBezTo>
                  <a:pt x="309" y="866"/>
                  <a:pt x="299" y="861"/>
                  <a:pt x="289" y="858"/>
                </a:cubicBezTo>
                <a:cubicBezTo>
                  <a:pt x="286" y="874"/>
                  <a:pt x="306" y="881"/>
                  <a:pt x="314" y="892"/>
                </a:cubicBezTo>
                <a:cubicBezTo>
                  <a:pt x="313" y="892"/>
                  <a:pt x="313" y="892"/>
                  <a:pt x="312" y="892"/>
                </a:cubicBezTo>
                <a:cubicBezTo>
                  <a:pt x="310" y="892"/>
                  <a:pt x="309" y="892"/>
                  <a:pt x="308" y="893"/>
                </a:cubicBezTo>
                <a:cubicBezTo>
                  <a:pt x="307" y="893"/>
                  <a:pt x="306" y="894"/>
                  <a:pt x="304" y="894"/>
                </a:cubicBezTo>
                <a:cubicBezTo>
                  <a:pt x="304" y="894"/>
                  <a:pt x="304" y="894"/>
                  <a:pt x="304" y="894"/>
                </a:cubicBezTo>
                <a:cubicBezTo>
                  <a:pt x="304" y="905"/>
                  <a:pt x="315" y="906"/>
                  <a:pt x="323" y="909"/>
                </a:cubicBezTo>
                <a:cubicBezTo>
                  <a:pt x="320" y="912"/>
                  <a:pt x="323" y="913"/>
                  <a:pt x="323" y="918"/>
                </a:cubicBezTo>
                <a:cubicBezTo>
                  <a:pt x="342" y="921"/>
                  <a:pt x="364" y="922"/>
                  <a:pt x="381" y="928"/>
                </a:cubicBezTo>
                <a:cubicBezTo>
                  <a:pt x="377" y="927"/>
                  <a:pt x="374" y="927"/>
                  <a:pt x="371" y="927"/>
                </a:cubicBezTo>
                <a:cubicBezTo>
                  <a:pt x="349" y="927"/>
                  <a:pt x="336" y="936"/>
                  <a:pt x="321" y="943"/>
                </a:cubicBezTo>
                <a:cubicBezTo>
                  <a:pt x="320" y="959"/>
                  <a:pt x="303" y="959"/>
                  <a:pt x="302" y="976"/>
                </a:cubicBezTo>
                <a:cubicBezTo>
                  <a:pt x="308" y="976"/>
                  <a:pt x="314" y="977"/>
                  <a:pt x="319" y="977"/>
                </a:cubicBezTo>
                <a:cubicBezTo>
                  <a:pt x="324" y="977"/>
                  <a:pt x="329" y="976"/>
                  <a:pt x="333" y="972"/>
                </a:cubicBezTo>
                <a:cubicBezTo>
                  <a:pt x="334" y="978"/>
                  <a:pt x="330" y="977"/>
                  <a:pt x="331" y="983"/>
                </a:cubicBezTo>
                <a:cubicBezTo>
                  <a:pt x="346" y="979"/>
                  <a:pt x="356" y="981"/>
                  <a:pt x="364" y="972"/>
                </a:cubicBezTo>
                <a:cubicBezTo>
                  <a:pt x="361" y="984"/>
                  <a:pt x="372" y="981"/>
                  <a:pt x="378" y="984"/>
                </a:cubicBezTo>
                <a:cubicBezTo>
                  <a:pt x="365" y="987"/>
                  <a:pt x="364" y="1000"/>
                  <a:pt x="361" y="1012"/>
                </a:cubicBezTo>
                <a:cubicBezTo>
                  <a:pt x="361" y="1012"/>
                  <a:pt x="362" y="1012"/>
                  <a:pt x="363" y="1012"/>
                </a:cubicBezTo>
                <a:cubicBezTo>
                  <a:pt x="365" y="1012"/>
                  <a:pt x="367" y="1011"/>
                  <a:pt x="368" y="1010"/>
                </a:cubicBezTo>
                <a:cubicBezTo>
                  <a:pt x="370" y="1010"/>
                  <a:pt x="372" y="1009"/>
                  <a:pt x="373" y="1009"/>
                </a:cubicBezTo>
                <a:cubicBezTo>
                  <a:pt x="373" y="1009"/>
                  <a:pt x="374" y="1009"/>
                  <a:pt x="374" y="1010"/>
                </a:cubicBezTo>
                <a:cubicBezTo>
                  <a:pt x="372" y="1020"/>
                  <a:pt x="362" y="1021"/>
                  <a:pt x="362" y="1034"/>
                </a:cubicBezTo>
                <a:cubicBezTo>
                  <a:pt x="363" y="1034"/>
                  <a:pt x="363" y="1034"/>
                  <a:pt x="364" y="1034"/>
                </a:cubicBezTo>
                <a:cubicBezTo>
                  <a:pt x="365" y="1034"/>
                  <a:pt x="366" y="1034"/>
                  <a:pt x="367" y="1033"/>
                </a:cubicBezTo>
                <a:cubicBezTo>
                  <a:pt x="368" y="1033"/>
                  <a:pt x="369" y="1032"/>
                  <a:pt x="369" y="1032"/>
                </a:cubicBezTo>
                <a:cubicBezTo>
                  <a:pt x="370" y="1032"/>
                  <a:pt x="370" y="1033"/>
                  <a:pt x="371" y="1034"/>
                </a:cubicBezTo>
                <a:cubicBezTo>
                  <a:pt x="364" y="1037"/>
                  <a:pt x="366" y="1048"/>
                  <a:pt x="366" y="1058"/>
                </a:cubicBezTo>
                <a:cubicBezTo>
                  <a:pt x="366" y="1058"/>
                  <a:pt x="367" y="1058"/>
                  <a:pt x="368" y="1058"/>
                </a:cubicBezTo>
                <a:cubicBezTo>
                  <a:pt x="379" y="1058"/>
                  <a:pt x="383" y="1050"/>
                  <a:pt x="388" y="1044"/>
                </a:cubicBezTo>
                <a:cubicBezTo>
                  <a:pt x="388" y="1049"/>
                  <a:pt x="387" y="1054"/>
                  <a:pt x="391" y="1054"/>
                </a:cubicBezTo>
                <a:cubicBezTo>
                  <a:pt x="395" y="1048"/>
                  <a:pt x="399" y="1043"/>
                  <a:pt x="403" y="1037"/>
                </a:cubicBezTo>
                <a:cubicBezTo>
                  <a:pt x="404" y="1039"/>
                  <a:pt x="405" y="1040"/>
                  <a:pt x="407" y="1041"/>
                </a:cubicBezTo>
                <a:cubicBezTo>
                  <a:pt x="419" y="1026"/>
                  <a:pt x="418" y="998"/>
                  <a:pt x="429" y="983"/>
                </a:cubicBezTo>
                <a:cubicBezTo>
                  <a:pt x="421" y="1005"/>
                  <a:pt x="421" y="1022"/>
                  <a:pt x="431" y="1041"/>
                </a:cubicBezTo>
                <a:cubicBezTo>
                  <a:pt x="431" y="1041"/>
                  <a:pt x="432" y="1041"/>
                  <a:pt x="432" y="1041"/>
                </a:cubicBezTo>
                <a:cubicBezTo>
                  <a:pt x="439" y="1041"/>
                  <a:pt x="439" y="1051"/>
                  <a:pt x="444" y="1056"/>
                </a:cubicBezTo>
                <a:cubicBezTo>
                  <a:pt x="437" y="1061"/>
                  <a:pt x="435" y="1073"/>
                  <a:pt x="439" y="1080"/>
                </a:cubicBezTo>
                <a:cubicBezTo>
                  <a:pt x="437" y="1080"/>
                  <a:pt x="437" y="1078"/>
                  <a:pt x="435" y="1078"/>
                </a:cubicBezTo>
                <a:cubicBezTo>
                  <a:pt x="434" y="1078"/>
                  <a:pt x="434" y="1078"/>
                  <a:pt x="434" y="1078"/>
                </a:cubicBezTo>
                <a:cubicBezTo>
                  <a:pt x="435" y="1086"/>
                  <a:pt x="435" y="1084"/>
                  <a:pt x="436" y="1092"/>
                </a:cubicBezTo>
                <a:cubicBezTo>
                  <a:pt x="433" y="1094"/>
                  <a:pt x="429" y="1095"/>
                  <a:pt x="426" y="1095"/>
                </a:cubicBezTo>
                <a:cubicBezTo>
                  <a:pt x="424" y="1095"/>
                  <a:pt x="421" y="1094"/>
                  <a:pt x="419" y="1094"/>
                </a:cubicBezTo>
                <a:cubicBezTo>
                  <a:pt x="420" y="1107"/>
                  <a:pt x="429" y="1114"/>
                  <a:pt x="436" y="1121"/>
                </a:cubicBezTo>
                <a:cubicBezTo>
                  <a:pt x="434" y="1121"/>
                  <a:pt x="433" y="1121"/>
                  <a:pt x="431" y="1121"/>
                </a:cubicBezTo>
                <a:cubicBezTo>
                  <a:pt x="420" y="1121"/>
                  <a:pt x="408" y="1125"/>
                  <a:pt x="414" y="1130"/>
                </a:cubicBezTo>
                <a:cubicBezTo>
                  <a:pt x="410" y="1132"/>
                  <a:pt x="405" y="1133"/>
                  <a:pt x="403" y="1138"/>
                </a:cubicBezTo>
                <a:cubicBezTo>
                  <a:pt x="409" y="1140"/>
                  <a:pt x="416" y="1141"/>
                  <a:pt x="423" y="1141"/>
                </a:cubicBezTo>
                <a:cubicBezTo>
                  <a:pt x="428" y="1141"/>
                  <a:pt x="434" y="1140"/>
                  <a:pt x="438" y="1138"/>
                </a:cubicBezTo>
                <a:cubicBezTo>
                  <a:pt x="434" y="1145"/>
                  <a:pt x="433" y="1158"/>
                  <a:pt x="439" y="1164"/>
                </a:cubicBezTo>
                <a:cubicBezTo>
                  <a:pt x="446" y="1158"/>
                  <a:pt x="450" y="1150"/>
                  <a:pt x="460" y="1147"/>
                </a:cubicBezTo>
                <a:cubicBezTo>
                  <a:pt x="462" y="1158"/>
                  <a:pt x="470" y="1163"/>
                  <a:pt x="479" y="1167"/>
                </a:cubicBezTo>
                <a:cubicBezTo>
                  <a:pt x="483" y="1160"/>
                  <a:pt x="480" y="1148"/>
                  <a:pt x="482" y="1142"/>
                </a:cubicBezTo>
                <a:cubicBezTo>
                  <a:pt x="491" y="1147"/>
                  <a:pt x="489" y="1143"/>
                  <a:pt x="497" y="1147"/>
                </a:cubicBezTo>
                <a:cubicBezTo>
                  <a:pt x="499" y="1136"/>
                  <a:pt x="489" y="1133"/>
                  <a:pt x="496" y="1126"/>
                </a:cubicBezTo>
                <a:cubicBezTo>
                  <a:pt x="491" y="1123"/>
                  <a:pt x="481" y="1124"/>
                  <a:pt x="475" y="1121"/>
                </a:cubicBezTo>
                <a:cubicBezTo>
                  <a:pt x="488" y="1117"/>
                  <a:pt x="499" y="1115"/>
                  <a:pt x="508" y="1115"/>
                </a:cubicBezTo>
                <a:cubicBezTo>
                  <a:pt x="567" y="1115"/>
                  <a:pt x="530" y="1206"/>
                  <a:pt x="504" y="1278"/>
                </a:cubicBezTo>
                <a:cubicBezTo>
                  <a:pt x="500" y="1274"/>
                  <a:pt x="486" y="1275"/>
                  <a:pt x="491" y="1266"/>
                </a:cubicBezTo>
                <a:cubicBezTo>
                  <a:pt x="478" y="1266"/>
                  <a:pt x="470" y="1262"/>
                  <a:pt x="460" y="1260"/>
                </a:cubicBezTo>
                <a:cubicBezTo>
                  <a:pt x="455" y="1264"/>
                  <a:pt x="442" y="1267"/>
                  <a:pt x="435" y="1267"/>
                </a:cubicBezTo>
                <a:cubicBezTo>
                  <a:pt x="434" y="1267"/>
                  <a:pt x="433" y="1267"/>
                  <a:pt x="432" y="1266"/>
                </a:cubicBezTo>
                <a:cubicBezTo>
                  <a:pt x="462" y="1258"/>
                  <a:pt x="486" y="1247"/>
                  <a:pt x="501" y="1227"/>
                </a:cubicBezTo>
                <a:cubicBezTo>
                  <a:pt x="498" y="1226"/>
                  <a:pt x="492" y="1227"/>
                  <a:pt x="491" y="1224"/>
                </a:cubicBezTo>
                <a:cubicBezTo>
                  <a:pt x="498" y="1220"/>
                  <a:pt x="502" y="1214"/>
                  <a:pt x="504" y="1205"/>
                </a:cubicBezTo>
                <a:cubicBezTo>
                  <a:pt x="504" y="1205"/>
                  <a:pt x="503" y="1205"/>
                  <a:pt x="503" y="1205"/>
                </a:cubicBezTo>
                <a:cubicBezTo>
                  <a:pt x="501" y="1205"/>
                  <a:pt x="501" y="1204"/>
                  <a:pt x="501" y="1203"/>
                </a:cubicBezTo>
                <a:cubicBezTo>
                  <a:pt x="501" y="1202"/>
                  <a:pt x="500" y="1201"/>
                  <a:pt x="499" y="1201"/>
                </a:cubicBezTo>
                <a:cubicBezTo>
                  <a:pt x="499" y="1201"/>
                  <a:pt x="498" y="1201"/>
                  <a:pt x="497" y="1201"/>
                </a:cubicBezTo>
                <a:cubicBezTo>
                  <a:pt x="492" y="1205"/>
                  <a:pt x="483" y="1206"/>
                  <a:pt x="477" y="1210"/>
                </a:cubicBezTo>
                <a:cubicBezTo>
                  <a:pt x="478" y="1208"/>
                  <a:pt x="479" y="1205"/>
                  <a:pt x="479" y="1201"/>
                </a:cubicBezTo>
                <a:cubicBezTo>
                  <a:pt x="468" y="1202"/>
                  <a:pt x="462" y="1214"/>
                  <a:pt x="455" y="1214"/>
                </a:cubicBezTo>
                <a:cubicBezTo>
                  <a:pt x="454" y="1214"/>
                  <a:pt x="454" y="1214"/>
                  <a:pt x="453" y="1213"/>
                </a:cubicBezTo>
                <a:cubicBezTo>
                  <a:pt x="457" y="1211"/>
                  <a:pt x="459" y="1207"/>
                  <a:pt x="458" y="1200"/>
                </a:cubicBezTo>
                <a:cubicBezTo>
                  <a:pt x="457" y="1200"/>
                  <a:pt x="457" y="1200"/>
                  <a:pt x="457" y="1200"/>
                </a:cubicBezTo>
                <a:cubicBezTo>
                  <a:pt x="453" y="1200"/>
                  <a:pt x="451" y="1202"/>
                  <a:pt x="449" y="1204"/>
                </a:cubicBezTo>
                <a:cubicBezTo>
                  <a:pt x="447" y="1206"/>
                  <a:pt x="446" y="1208"/>
                  <a:pt x="443" y="1208"/>
                </a:cubicBezTo>
                <a:cubicBezTo>
                  <a:pt x="441" y="1208"/>
                  <a:pt x="440" y="1208"/>
                  <a:pt x="438" y="1207"/>
                </a:cubicBezTo>
                <a:cubicBezTo>
                  <a:pt x="437" y="1212"/>
                  <a:pt x="432" y="1214"/>
                  <a:pt x="431" y="1219"/>
                </a:cubicBezTo>
                <a:cubicBezTo>
                  <a:pt x="430" y="1208"/>
                  <a:pt x="424" y="1203"/>
                  <a:pt x="417" y="1198"/>
                </a:cubicBezTo>
                <a:cubicBezTo>
                  <a:pt x="421" y="1195"/>
                  <a:pt x="418" y="1183"/>
                  <a:pt x="417" y="1179"/>
                </a:cubicBezTo>
                <a:cubicBezTo>
                  <a:pt x="416" y="1179"/>
                  <a:pt x="416" y="1179"/>
                  <a:pt x="415" y="1179"/>
                </a:cubicBezTo>
                <a:cubicBezTo>
                  <a:pt x="405" y="1179"/>
                  <a:pt x="405" y="1190"/>
                  <a:pt x="400" y="1195"/>
                </a:cubicBezTo>
                <a:cubicBezTo>
                  <a:pt x="400" y="1193"/>
                  <a:pt x="399" y="1191"/>
                  <a:pt x="397" y="1191"/>
                </a:cubicBezTo>
                <a:cubicBezTo>
                  <a:pt x="397" y="1191"/>
                  <a:pt x="397" y="1191"/>
                  <a:pt x="396" y="1191"/>
                </a:cubicBezTo>
                <a:cubicBezTo>
                  <a:pt x="392" y="1194"/>
                  <a:pt x="392" y="1202"/>
                  <a:pt x="385" y="1202"/>
                </a:cubicBezTo>
                <a:cubicBezTo>
                  <a:pt x="384" y="1202"/>
                  <a:pt x="384" y="1202"/>
                  <a:pt x="383" y="1201"/>
                </a:cubicBezTo>
                <a:cubicBezTo>
                  <a:pt x="380" y="1213"/>
                  <a:pt x="375" y="1224"/>
                  <a:pt x="374" y="1237"/>
                </a:cubicBezTo>
                <a:cubicBezTo>
                  <a:pt x="370" y="1213"/>
                  <a:pt x="364" y="1190"/>
                  <a:pt x="345" y="1179"/>
                </a:cubicBezTo>
                <a:cubicBezTo>
                  <a:pt x="345" y="1182"/>
                  <a:pt x="346" y="1186"/>
                  <a:pt x="343" y="1186"/>
                </a:cubicBezTo>
                <a:cubicBezTo>
                  <a:pt x="335" y="1182"/>
                  <a:pt x="334" y="1170"/>
                  <a:pt x="323" y="1169"/>
                </a:cubicBezTo>
                <a:cubicBezTo>
                  <a:pt x="318" y="1181"/>
                  <a:pt x="327" y="1192"/>
                  <a:pt x="331" y="1200"/>
                </a:cubicBezTo>
                <a:cubicBezTo>
                  <a:pt x="330" y="1199"/>
                  <a:pt x="328" y="1198"/>
                  <a:pt x="325" y="1198"/>
                </a:cubicBezTo>
                <a:cubicBezTo>
                  <a:pt x="322" y="1198"/>
                  <a:pt x="320" y="1199"/>
                  <a:pt x="320" y="1201"/>
                </a:cubicBezTo>
                <a:cubicBezTo>
                  <a:pt x="322" y="1211"/>
                  <a:pt x="332" y="1211"/>
                  <a:pt x="328" y="1222"/>
                </a:cubicBezTo>
                <a:cubicBezTo>
                  <a:pt x="335" y="1229"/>
                  <a:pt x="350" y="1237"/>
                  <a:pt x="352" y="1244"/>
                </a:cubicBezTo>
                <a:cubicBezTo>
                  <a:pt x="346" y="1241"/>
                  <a:pt x="338" y="1239"/>
                  <a:pt x="329" y="1239"/>
                </a:cubicBezTo>
                <a:cubicBezTo>
                  <a:pt x="313" y="1239"/>
                  <a:pt x="297" y="1245"/>
                  <a:pt x="290" y="1253"/>
                </a:cubicBezTo>
                <a:cubicBezTo>
                  <a:pt x="297" y="1256"/>
                  <a:pt x="303" y="1261"/>
                  <a:pt x="311" y="1263"/>
                </a:cubicBezTo>
                <a:cubicBezTo>
                  <a:pt x="310" y="1267"/>
                  <a:pt x="306" y="1266"/>
                  <a:pt x="309" y="1270"/>
                </a:cubicBezTo>
                <a:cubicBezTo>
                  <a:pt x="310" y="1270"/>
                  <a:pt x="310" y="1270"/>
                  <a:pt x="311" y="1270"/>
                </a:cubicBezTo>
                <a:cubicBezTo>
                  <a:pt x="314" y="1270"/>
                  <a:pt x="317" y="1271"/>
                  <a:pt x="320" y="1272"/>
                </a:cubicBezTo>
                <a:cubicBezTo>
                  <a:pt x="322" y="1273"/>
                  <a:pt x="325" y="1273"/>
                  <a:pt x="329" y="1273"/>
                </a:cubicBezTo>
                <a:cubicBezTo>
                  <a:pt x="330" y="1273"/>
                  <a:pt x="331" y="1273"/>
                  <a:pt x="331" y="1273"/>
                </a:cubicBezTo>
                <a:cubicBezTo>
                  <a:pt x="330" y="1279"/>
                  <a:pt x="333" y="1282"/>
                  <a:pt x="335" y="1285"/>
                </a:cubicBezTo>
                <a:cubicBezTo>
                  <a:pt x="327" y="1288"/>
                  <a:pt x="322" y="1293"/>
                  <a:pt x="318" y="1299"/>
                </a:cubicBezTo>
                <a:cubicBezTo>
                  <a:pt x="318" y="1301"/>
                  <a:pt x="319" y="1301"/>
                  <a:pt x="320" y="1301"/>
                </a:cubicBezTo>
                <a:cubicBezTo>
                  <a:pt x="321" y="1301"/>
                  <a:pt x="322" y="1301"/>
                  <a:pt x="323" y="1301"/>
                </a:cubicBezTo>
                <a:cubicBezTo>
                  <a:pt x="324" y="1301"/>
                  <a:pt x="325" y="1300"/>
                  <a:pt x="326" y="1300"/>
                </a:cubicBezTo>
                <a:cubicBezTo>
                  <a:pt x="327" y="1300"/>
                  <a:pt x="328" y="1301"/>
                  <a:pt x="328" y="1302"/>
                </a:cubicBezTo>
                <a:cubicBezTo>
                  <a:pt x="321" y="1305"/>
                  <a:pt x="315" y="1310"/>
                  <a:pt x="309" y="1314"/>
                </a:cubicBezTo>
                <a:cubicBezTo>
                  <a:pt x="311" y="1316"/>
                  <a:pt x="316" y="1315"/>
                  <a:pt x="314" y="1319"/>
                </a:cubicBezTo>
                <a:cubicBezTo>
                  <a:pt x="306" y="1321"/>
                  <a:pt x="305" y="1329"/>
                  <a:pt x="302" y="1335"/>
                </a:cubicBezTo>
                <a:cubicBezTo>
                  <a:pt x="303" y="1335"/>
                  <a:pt x="304" y="1335"/>
                  <a:pt x="305" y="1335"/>
                </a:cubicBezTo>
                <a:cubicBezTo>
                  <a:pt x="306" y="1335"/>
                  <a:pt x="308" y="1335"/>
                  <a:pt x="309" y="1335"/>
                </a:cubicBezTo>
                <a:cubicBezTo>
                  <a:pt x="311" y="1335"/>
                  <a:pt x="312" y="1335"/>
                  <a:pt x="313" y="1335"/>
                </a:cubicBezTo>
                <a:cubicBezTo>
                  <a:pt x="317" y="1335"/>
                  <a:pt x="319" y="1335"/>
                  <a:pt x="321" y="1333"/>
                </a:cubicBezTo>
                <a:cubicBezTo>
                  <a:pt x="321" y="1337"/>
                  <a:pt x="318" y="1339"/>
                  <a:pt x="323" y="1340"/>
                </a:cubicBezTo>
                <a:cubicBezTo>
                  <a:pt x="341" y="1338"/>
                  <a:pt x="357" y="1320"/>
                  <a:pt x="367" y="1311"/>
                </a:cubicBezTo>
                <a:cubicBezTo>
                  <a:pt x="357" y="1321"/>
                  <a:pt x="357" y="1337"/>
                  <a:pt x="352" y="1345"/>
                </a:cubicBezTo>
                <a:cubicBezTo>
                  <a:pt x="353" y="1348"/>
                  <a:pt x="357" y="1348"/>
                  <a:pt x="359" y="1350"/>
                </a:cubicBezTo>
                <a:cubicBezTo>
                  <a:pt x="356" y="1352"/>
                  <a:pt x="356" y="1366"/>
                  <a:pt x="360" y="1366"/>
                </a:cubicBezTo>
                <a:cubicBezTo>
                  <a:pt x="361" y="1366"/>
                  <a:pt x="361" y="1366"/>
                  <a:pt x="361" y="1366"/>
                </a:cubicBezTo>
                <a:cubicBezTo>
                  <a:pt x="364" y="1361"/>
                  <a:pt x="367" y="1353"/>
                  <a:pt x="373" y="1353"/>
                </a:cubicBezTo>
                <a:cubicBezTo>
                  <a:pt x="374" y="1353"/>
                  <a:pt x="375" y="1353"/>
                  <a:pt x="376" y="1354"/>
                </a:cubicBezTo>
                <a:cubicBezTo>
                  <a:pt x="380" y="1351"/>
                  <a:pt x="378" y="1342"/>
                  <a:pt x="381" y="1338"/>
                </a:cubicBezTo>
                <a:cubicBezTo>
                  <a:pt x="384" y="1343"/>
                  <a:pt x="385" y="1349"/>
                  <a:pt x="391" y="1350"/>
                </a:cubicBezTo>
                <a:cubicBezTo>
                  <a:pt x="400" y="1332"/>
                  <a:pt x="386" y="1309"/>
                  <a:pt x="395" y="1294"/>
                </a:cubicBezTo>
                <a:cubicBezTo>
                  <a:pt x="455" y="1352"/>
                  <a:pt x="421" y="1419"/>
                  <a:pt x="369" y="1468"/>
                </a:cubicBezTo>
                <a:cubicBezTo>
                  <a:pt x="337" y="1499"/>
                  <a:pt x="306" y="1536"/>
                  <a:pt x="272" y="1545"/>
                </a:cubicBezTo>
                <a:cubicBezTo>
                  <a:pt x="276" y="1541"/>
                  <a:pt x="270" y="1538"/>
                  <a:pt x="272" y="1532"/>
                </a:cubicBezTo>
                <a:cubicBezTo>
                  <a:pt x="271" y="1531"/>
                  <a:pt x="270" y="1531"/>
                  <a:pt x="269" y="1531"/>
                </a:cubicBezTo>
                <a:cubicBezTo>
                  <a:pt x="267" y="1531"/>
                  <a:pt x="267" y="1534"/>
                  <a:pt x="265" y="1535"/>
                </a:cubicBezTo>
                <a:cubicBezTo>
                  <a:pt x="269" y="1524"/>
                  <a:pt x="261" y="1523"/>
                  <a:pt x="260" y="1513"/>
                </a:cubicBezTo>
                <a:cubicBezTo>
                  <a:pt x="247" y="1515"/>
                  <a:pt x="243" y="1533"/>
                  <a:pt x="244" y="1544"/>
                </a:cubicBezTo>
                <a:cubicBezTo>
                  <a:pt x="237" y="1539"/>
                  <a:pt x="233" y="1531"/>
                  <a:pt x="222" y="1530"/>
                </a:cubicBezTo>
                <a:cubicBezTo>
                  <a:pt x="222" y="1539"/>
                  <a:pt x="221" y="1548"/>
                  <a:pt x="227" y="1550"/>
                </a:cubicBezTo>
                <a:cubicBezTo>
                  <a:pt x="219" y="1550"/>
                  <a:pt x="219" y="1550"/>
                  <a:pt x="219" y="1550"/>
                </a:cubicBezTo>
                <a:cubicBezTo>
                  <a:pt x="224" y="1561"/>
                  <a:pt x="236" y="1565"/>
                  <a:pt x="246" y="1571"/>
                </a:cubicBezTo>
                <a:cubicBezTo>
                  <a:pt x="224" y="1573"/>
                  <a:pt x="194" y="1576"/>
                  <a:pt x="186" y="1597"/>
                </a:cubicBezTo>
                <a:cubicBezTo>
                  <a:pt x="186" y="1580"/>
                  <a:pt x="188" y="1573"/>
                  <a:pt x="186" y="1557"/>
                </a:cubicBezTo>
                <a:cubicBezTo>
                  <a:pt x="219" y="1549"/>
                  <a:pt x="224" y="1472"/>
                  <a:pt x="253" y="1472"/>
                </a:cubicBezTo>
                <a:cubicBezTo>
                  <a:pt x="259" y="1472"/>
                  <a:pt x="266" y="1475"/>
                  <a:pt x="275" y="1484"/>
                </a:cubicBezTo>
                <a:cubicBezTo>
                  <a:pt x="274" y="1474"/>
                  <a:pt x="282" y="1474"/>
                  <a:pt x="285" y="1470"/>
                </a:cubicBezTo>
                <a:cubicBezTo>
                  <a:pt x="281" y="1469"/>
                  <a:pt x="278" y="1467"/>
                  <a:pt x="275" y="1465"/>
                </a:cubicBezTo>
                <a:cubicBezTo>
                  <a:pt x="276" y="1463"/>
                  <a:pt x="277" y="1460"/>
                  <a:pt x="277" y="1456"/>
                </a:cubicBezTo>
                <a:cubicBezTo>
                  <a:pt x="276" y="1456"/>
                  <a:pt x="276" y="1456"/>
                  <a:pt x="276" y="1456"/>
                </a:cubicBezTo>
                <a:cubicBezTo>
                  <a:pt x="268" y="1456"/>
                  <a:pt x="270" y="1446"/>
                  <a:pt x="265" y="1443"/>
                </a:cubicBezTo>
                <a:cubicBezTo>
                  <a:pt x="262" y="1446"/>
                  <a:pt x="261" y="1450"/>
                  <a:pt x="258" y="1453"/>
                </a:cubicBezTo>
                <a:cubicBezTo>
                  <a:pt x="254" y="1445"/>
                  <a:pt x="265" y="1437"/>
                  <a:pt x="274" y="1437"/>
                </a:cubicBezTo>
                <a:cubicBezTo>
                  <a:pt x="276" y="1437"/>
                  <a:pt x="277" y="1437"/>
                  <a:pt x="278" y="1438"/>
                </a:cubicBezTo>
                <a:cubicBezTo>
                  <a:pt x="273" y="1443"/>
                  <a:pt x="276" y="1455"/>
                  <a:pt x="286" y="1455"/>
                </a:cubicBezTo>
                <a:cubicBezTo>
                  <a:pt x="286" y="1455"/>
                  <a:pt x="287" y="1455"/>
                  <a:pt x="287" y="1455"/>
                </a:cubicBezTo>
                <a:cubicBezTo>
                  <a:pt x="290" y="1449"/>
                  <a:pt x="291" y="1443"/>
                  <a:pt x="299" y="1443"/>
                </a:cubicBezTo>
                <a:cubicBezTo>
                  <a:pt x="299" y="1444"/>
                  <a:pt x="300" y="1444"/>
                  <a:pt x="302" y="1444"/>
                </a:cubicBezTo>
                <a:cubicBezTo>
                  <a:pt x="302" y="1444"/>
                  <a:pt x="302" y="1444"/>
                  <a:pt x="302" y="1444"/>
                </a:cubicBezTo>
                <a:cubicBezTo>
                  <a:pt x="300" y="1447"/>
                  <a:pt x="301" y="1452"/>
                  <a:pt x="301" y="1456"/>
                </a:cubicBezTo>
                <a:cubicBezTo>
                  <a:pt x="307" y="1456"/>
                  <a:pt x="308" y="1451"/>
                  <a:pt x="314" y="1451"/>
                </a:cubicBezTo>
                <a:cubicBezTo>
                  <a:pt x="317" y="1454"/>
                  <a:pt x="316" y="1460"/>
                  <a:pt x="321" y="1460"/>
                </a:cubicBezTo>
                <a:cubicBezTo>
                  <a:pt x="321" y="1460"/>
                  <a:pt x="321" y="1460"/>
                  <a:pt x="321" y="1460"/>
                </a:cubicBezTo>
                <a:cubicBezTo>
                  <a:pt x="322" y="1457"/>
                  <a:pt x="322" y="1453"/>
                  <a:pt x="325" y="1451"/>
                </a:cubicBezTo>
                <a:cubicBezTo>
                  <a:pt x="326" y="1453"/>
                  <a:pt x="331" y="1455"/>
                  <a:pt x="335" y="1455"/>
                </a:cubicBezTo>
                <a:cubicBezTo>
                  <a:pt x="337" y="1455"/>
                  <a:pt x="339" y="1454"/>
                  <a:pt x="340" y="1453"/>
                </a:cubicBezTo>
                <a:cubicBezTo>
                  <a:pt x="335" y="1451"/>
                  <a:pt x="337" y="1443"/>
                  <a:pt x="331" y="1441"/>
                </a:cubicBezTo>
                <a:cubicBezTo>
                  <a:pt x="334" y="1439"/>
                  <a:pt x="338" y="1437"/>
                  <a:pt x="338" y="1432"/>
                </a:cubicBezTo>
                <a:cubicBezTo>
                  <a:pt x="329" y="1431"/>
                  <a:pt x="339" y="1417"/>
                  <a:pt x="333" y="1410"/>
                </a:cubicBezTo>
                <a:cubicBezTo>
                  <a:pt x="330" y="1413"/>
                  <a:pt x="324" y="1414"/>
                  <a:pt x="321" y="1417"/>
                </a:cubicBezTo>
                <a:cubicBezTo>
                  <a:pt x="321" y="1413"/>
                  <a:pt x="319" y="1410"/>
                  <a:pt x="316" y="1408"/>
                </a:cubicBezTo>
                <a:cubicBezTo>
                  <a:pt x="312" y="1412"/>
                  <a:pt x="305" y="1424"/>
                  <a:pt x="313" y="1428"/>
                </a:cubicBezTo>
                <a:cubicBezTo>
                  <a:pt x="307" y="1425"/>
                  <a:pt x="300" y="1422"/>
                  <a:pt x="292" y="1422"/>
                </a:cubicBezTo>
                <a:cubicBezTo>
                  <a:pt x="289" y="1422"/>
                  <a:pt x="285" y="1423"/>
                  <a:pt x="282" y="1424"/>
                </a:cubicBezTo>
                <a:cubicBezTo>
                  <a:pt x="282" y="1412"/>
                  <a:pt x="282" y="1412"/>
                  <a:pt x="282" y="1412"/>
                </a:cubicBezTo>
                <a:cubicBezTo>
                  <a:pt x="284" y="1413"/>
                  <a:pt x="286" y="1413"/>
                  <a:pt x="287" y="1413"/>
                </a:cubicBezTo>
                <a:cubicBezTo>
                  <a:pt x="288" y="1413"/>
                  <a:pt x="290" y="1413"/>
                  <a:pt x="292" y="1412"/>
                </a:cubicBezTo>
                <a:cubicBezTo>
                  <a:pt x="289" y="1406"/>
                  <a:pt x="293" y="1405"/>
                  <a:pt x="292" y="1398"/>
                </a:cubicBezTo>
                <a:cubicBezTo>
                  <a:pt x="279" y="1398"/>
                  <a:pt x="279" y="1395"/>
                  <a:pt x="268" y="1393"/>
                </a:cubicBezTo>
                <a:cubicBezTo>
                  <a:pt x="264" y="1404"/>
                  <a:pt x="269" y="1405"/>
                  <a:pt x="265" y="1414"/>
                </a:cubicBezTo>
                <a:cubicBezTo>
                  <a:pt x="270" y="1416"/>
                  <a:pt x="276" y="1417"/>
                  <a:pt x="278" y="1417"/>
                </a:cubicBezTo>
                <a:cubicBezTo>
                  <a:pt x="270" y="1438"/>
                  <a:pt x="247" y="1444"/>
                  <a:pt x="236" y="1463"/>
                </a:cubicBezTo>
                <a:cubicBezTo>
                  <a:pt x="239" y="1442"/>
                  <a:pt x="225" y="1438"/>
                  <a:pt x="217" y="1427"/>
                </a:cubicBezTo>
                <a:cubicBezTo>
                  <a:pt x="222" y="1428"/>
                  <a:pt x="227" y="1429"/>
                  <a:pt x="233" y="1429"/>
                </a:cubicBezTo>
                <a:cubicBezTo>
                  <a:pt x="234" y="1429"/>
                  <a:pt x="236" y="1429"/>
                  <a:pt x="237" y="1429"/>
                </a:cubicBezTo>
                <a:cubicBezTo>
                  <a:pt x="233" y="1421"/>
                  <a:pt x="248" y="1424"/>
                  <a:pt x="246" y="1414"/>
                </a:cubicBezTo>
                <a:cubicBezTo>
                  <a:pt x="245" y="1414"/>
                  <a:pt x="244" y="1414"/>
                  <a:pt x="244" y="1414"/>
                </a:cubicBezTo>
                <a:cubicBezTo>
                  <a:pt x="241" y="1414"/>
                  <a:pt x="240" y="1413"/>
                  <a:pt x="238" y="1413"/>
                </a:cubicBezTo>
                <a:cubicBezTo>
                  <a:pt x="236" y="1412"/>
                  <a:pt x="235" y="1412"/>
                  <a:pt x="233" y="1412"/>
                </a:cubicBezTo>
                <a:cubicBezTo>
                  <a:pt x="232" y="1412"/>
                  <a:pt x="230" y="1412"/>
                  <a:pt x="229" y="1414"/>
                </a:cubicBezTo>
                <a:cubicBezTo>
                  <a:pt x="235" y="1408"/>
                  <a:pt x="238" y="1395"/>
                  <a:pt x="232" y="1391"/>
                </a:cubicBezTo>
                <a:cubicBezTo>
                  <a:pt x="224" y="1397"/>
                  <a:pt x="218" y="1396"/>
                  <a:pt x="210" y="1402"/>
                </a:cubicBezTo>
                <a:cubicBezTo>
                  <a:pt x="208" y="1400"/>
                  <a:pt x="208" y="1395"/>
                  <a:pt x="204" y="1395"/>
                </a:cubicBezTo>
                <a:cubicBezTo>
                  <a:pt x="203" y="1395"/>
                  <a:pt x="203" y="1395"/>
                  <a:pt x="203" y="1395"/>
                </a:cubicBezTo>
                <a:cubicBezTo>
                  <a:pt x="199" y="1399"/>
                  <a:pt x="196" y="1406"/>
                  <a:pt x="195" y="1414"/>
                </a:cubicBezTo>
                <a:cubicBezTo>
                  <a:pt x="193" y="1407"/>
                  <a:pt x="187" y="1405"/>
                  <a:pt x="183" y="1402"/>
                </a:cubicBezTo>
                <a:cubicBezTo>
                  <a:pt x="181" y="1404"/>
                  <a:pt x="181" y="1404"/>
                  <a:pt x="180" y="1404"/>
                </a:cubicBezTo>
                <a:cubicBezTo>
                  <a:pt x="180" y="1404"/>
                  <a:pt x="180" y="1403"/>
                  <a:pt x="179" y="1403"/>
                </a:cubicBezTo>
                <a:cubicBezTo>
                  <a:pt x="178" y="1402"/>
                  <a:pt x="177" y="1402"/>
                  <a:pt x="176" y="1402"/>
                </a:cubicBezTo>
                <a:cubicBezTo>
                  <a:pt x="175" y="1402"/>
                  <a:pt x="175" y="1402"/>
                  <a:pt x="174" y="1402"/>
                </a:cubicBezTo>
                <a:cubicBezTo>
                  <a:pt x="177" y="1411"/>
                  <a:pt x="179" y="1419"/>
                  <a:pt x="188" y="1422"/>
                </a:cubicBezTo>
                <a:cubicBezTo>
                  <a:pt x="181" y="1424"/>
                  <a:pt x="174" y="1425"/>
                  <a:pt x="174" y="1434"/>
                </a:cubicBezTo>
                <a:cubicBezTo>
                  <a:pt x="179" y="1436"/>
                  <a:pt x="186" y="1435"/>
                  <a:pt x="190" y="1438"/>
                </a:cubicBezTo>
                <a:cubicBezTo>
                  <a:pt x="187" y="1442"/>
                  <a:pt x="188" y="1449"/>
                  <a:pt x="188" y="1456"/>
                </a:cubicBezTo>
                <a:cubicBezTo>
                  <a:pt x="195" y="1455"/>
                  <a:pt x="201" y="1453"/>
                  <a:pt x="203" y="1446"/>
                </a:cubicBezTo>
                <a:cubicBezTo>
                  <a:pt x="208" y="1458"/>
                  <a:pt x="204" y="1468"/>
                  <a:pt x="195" y="1473"/>
                </a:cubicBezTo>
                <a:cubicBezTo>
                  <a:pt x="190" y="1471"/>
                  <a:pt x="187" y="1467"/>
                  <a:pt x="181" y="1467"/>
                </a:cubicBezTo>
                <a:cubicBezTo>
                  <a:pt x="177" y="1471"/>
                  <a:pt x="183" y="1479"/>
                  <a:pt x="177" y="1479"/>
                </a:cubicBezTo>
                <a:cubicBezTo>
                  <a:pt x="177" y="1479"/>
                  <a:pt x="175" y="1479"/>
                  <a:pt x="174" y="1479"/>
                </a:cubicBezTo>
                <a:cubicBezTo>
                  <a:pt x="173" y="1487"/>
                  <a:pt x="179" y="1488"/>
                  <a:pt x="184" y="1491"/>
                </a:cubicBezTo>
                <a:cubicBezTo>
                  <a:pt x="178" y="1494"/>
                  <a:pt x="175" y="1500"/>
                  <a:pt x="171" y="1506"/>
                </a:cubicBezTo>
                <a:cubicBezTo>
                  <a:pt x="164" y="1491"/>
                  <a:pt x="150" y="1483"/>
                  <a:pt x="130" y="1482"/>
                </a:cubicBezTo>
                <a:cubicBezTo>
                  <a:pt x="137" y="1479"/>
                  <a:pt x="145" y="1478"/>
                  <a:pt x="148" y="1472"/>
                </a:cubicBezTo>
                <a:cubicBezTo>
                  <a:pt x="144" y="1467"/>
                  <a:pt x="147" y="1464"/>
                  <a:pt x="147" y="1455"/>
                </a:cubicBezTo>
                <a:cubicBezTo>
                  <a:pt x="140" y="1456"/>
                  <a:pt x="134" y="1458"/>
                  <a:pt x="131" y="1463"/>
                </a:cubicBezTo>
                <a:cubicBezTo>
                  <a:pt x="132" y="1452"/>
                  <a:pt x="132" y="1441"/>
                  <a:pt x="121" y="1441"/>
                </a:cubicBezTo>
                <a:cubicBezTo>
                  <a:pt x="121" y="1441"/>
                  <a:pt x="121" y="1441"/>
                  <a:pt x="121" y="1441"/>
                </a:cubicBezTo>
                <a:cubicBezTo>
                  <a:pt x="118" y="1448"/>
                  <a:pt x="113" y="1454"/>
                  <a:pt x="111" y="1463"/>
                </a:cubicBezTo>
                <a:cubicBezTo>
                  <a:pt x="110" y="1464"/>
                  <a:pt x="109" y="1464"/>
                  <a:pt x="108" y="1464"/>
                </a:cubicBezTo>
                <a:cubicBezTo>
                  <a:pt x="103" y="1464"/>
                  <a:pt x="103" y="1460"/>
                  <a:pt x="99" y="1460"/>
                </a:cubicBezTo>
                <a:cubicBezTo>
                  <a:pt x="97" y="1469"/>
                  <a:pt x="103" y="1479"/>
                  <a:pt x="101" y="1482"/>
                </a:cubicBezTo>
                <a:cubicBezTo>
                  <a:pt x="98" y="1480"/>
                  <a:pt x="96" y="1480"/>
                  <a:pt x="94" y="1480"/>
                </a:cubicBezTo>
                <a:cubicBezTo>
                  <a:pt x="91" y="1480"/>
                  <a:pt x="89" y="1481"/>
                  <a:pt x="86" y="1482"/>
                </a:cubicBezTo>
                <a:cubicBezTo>
                  <a:pt x="83" y="1483"/>
                  <a:pt x="81" y="1484"/>
                  <a:pt x="78" y="1484"/>
                </a:cubicBezTo>
                <a:cubicBezTo>
                  <a:pt x="77" y="1484"/>
                  <a:pt x="77" y="1484"/>
                  <a:pt x="77" y="1484"/>
                </a:cubicBezTo>
                <a:cubicBezTo>
                  <a:pt x="82" y="1492"/>
                  <a:pt x="92" y="1495"/>
                  <a:pt x="101" y="1496"/>
                </a:cubicBezTo>
                <a:cubicBezTo>
                  <a:pt x="95" y="1497"/>
                  <a:pt x="93" y="1503"/>
                  <a:pt x="94" y="1511"/>
                </a:cubicBezTo>
                <a:cubicBezTo>
                  <a:pt x="95" y="1511"/>
                  <a:pt x="95" y="1511"/>
                  <a:pt x="96" y="1511"/>
                </a:cubicBezTo>
                <a:cubicBezTo>
                  <a:pt x="103" y="1511"/>
                  <a:pt x="105" y="1506"/>
                  <a:pt x="113" y="1506"/>
                </a:cubicBezTo>
                <a:cubicBezTo>
                  <a:pt x="113" y="1514"/>
                  <a:pt x="118" y="1519"/>
                  <a:pt x="121" y="1525"/>
                </a:cubicBezTo>
                <a:cubicBezTo>
                  <a:pt x="121" y="1522"/>
                  <a:pt x="123" y="1521"/>
                  <a:pt x="126" y="1521"/>
                </a:cubicBezTo>
                <a:cubicBezTo>
                  <a:pt x="127" y="1521"/>
                  <a:pt x="127" y="1521"/>
                  <a:pt x="128" y="1521"/>
                </a:cubicBezTo>
                <a:cubicBezTo>
                  <a:pt x="128" y="1516"/>
                  <a:pt x="129" y="1512"/>
                  <a:pt x="131" y="1509"/>
                </a:cubicBezTo>
                <a:cubicBezTo>
                  <a:pt x="137" y="1512"/>
                  <a:pt x="137" y="1520"/>
                  <a:pt x="142" y="1525"/>
                </a:cubicBezTo>
                <a:cubicBezTo>
                  <a:pt x="141" y="1525"/>
                  <a:pt x="141" y="1525"/>
                  <a:pt x="141" y="1525"/>
                </a:cubicBezTo>
                <a:cubicBezTo>
                  <a:pt x="139" y="1525"/>
                  <a:pt x="137" y="1526"/>
                  <a:pt x="137" y="1528"/>
                </a:cubicBezTo>
                <a:cubicBezTo>
                  <a:pt x="137" y="1528"/>
                  <a:pt x="138" y="1528"/>
                  <a:pt x="138" y="1528"/>
                </a:cubicBezTo>
                <a:cubicBezTo>
                  <a:pt x="141" y="1528"/>
                  <a:pt x="143" y="1529"/>
                  <a:pt x="143" y="1532"/>
                </a:cubicBezTo>
                <a:cubicBezTo>
                  <a:pt x="142" y="1535"/>
                  <a:pt x="137" y="1534"/>
                  <a:pt x="138" y="1540"/>
                </a:cubicBezTo>
                <a:cubicBezTo>
                  <a:pt x="148" y="1539"/>
                  <a:pt x="154" y="1538"/>
                  <a:pt x="162" y="1537"/>
                </a:cubicBezTo>
                <a:cubicBezTo>
                  <a:pt x="164" y="1528"/>
                  <a:pt x="163" y="1528"/>
                  <a:pt x="159" y="1523"/>
                </a:cubicBezTo>
                <a:cubicBezTo>
                  <a:pt x="161" y="1522"/>
                  <a:pt x="164" y="1521"/>
                  <a:pt x="166" y="1521"/>
                </a:cubicBezTo>
                <a:cubicBezTo>
                  <a:pt x="180" y="1521"/>
                  <a:pt x="177" y="1547"/>
                  <a:pt x="181" y="1559"/>
                </a:cubicBezTo>
                <a:cubicBezTo>
                  <a:pt x="171" y="1559"/>
                  <a:pt x="171" y="1559"/>
                  <a:pt x="171" y="1559"/>
                </a:cubicBezTo>
                <a:cubicBezTo>
                  <a:pt x="174" y="1557"/>
                  <a:pt x="177" y="1543"/>
                  <a:pt x="171" y="1542"/>
                </a:cubicBezTo>
                <a:cubicBezTo>
                  <a:pt x="165" y="1546"/>
                  <a:pt x="159" y="1549"/>
                  <a:pt x="155" y="1554"/>
                </a:cubicBezTo>
                <a:cubicBezTo>
                  <a:pt x="152" y="1553"/>
                  <a:pt x="151" y="1549"/>
                  <a:pt x="146" y="1549"/>
                </a:cubicBezTo>
                <a:cubicBezTo>
                  <a:pt x="145" y="1549"/>
                  <a:pt x="145" y="1549"/>
                  <a:pt x="145" y="1549"/>
                </a:cubicBezTo>
                <a:cubicBezTo>
                  <a:pt x="144" y="1553"/>
                  <a:pt x="144" y="1558"/>
                  <a:pt x="142" y="1561"/>
                </a:cubicBezTo>
                <a:cubicBezTo>
                  <a:pt x="137" y="1558"/>
                  <a:pt x="134" y="1555"/>
                  <a:pt x="127" y="1555"/>
                </a:cubicBezTo>
                <a:cubicBezTo>
                  <a:pt x="126" y="1555"/>
                  <a:pt x="124" y="1555"/>
                  <a:pt x="123" y="1556"/>
                </a:cubicBezTo>
                <a:cubicBezTo>
                  <a:pt x="126" y="1562"/>
                  <a:pt x="130" y="1567"/>
                  <a:pt x="135" y="1571"/>
                </a:cubicBezTo>
                <a:cubicBezTo>
                  <a:pt x="129" y="1572"/>
                  <a:pt x="130" y="1579"/>
                  <a:pt x="124" y="1581"/>
                </a:cubicBezTo>
                <a:cubicBezTo>
                  <a:pt x="130" y="1581"/>
                  <a:pt x="135" y="1582"/>
                  <a:pt x="138" y="1585"/>
                </a:cubicBezTo>
                <a:cubicBezTo>
                  <a:pt x="136" y="1587"/>
                  <a:pt x="140" y="1593"/>
                  <a:pt x="138" y="1600"/>
                </a:cubicBezTo>
                <a:cubicBezTo>
                  <a:pt x="143" y="1598"/>
                  <a:pt x="147" y="1596"/>
                  <a:pt x="151" y="1596"/>
                </a:cubicBezTo>
                <a:cubicBezTo>
                  <a:pt x="153" y="1596"/>
                  <a:pt x="156" y="1597"/>
                  <a:pt x="159" y="1600"/>
                </a:cubicBezTo>
                <a:cubicBezTo>
                  <a:pt x="165" y="1593"/>
                  <a:pt x="159" y="1582"/>
                  <a:pt x="159" y="1579"/>
                </a:cubicBezTo>
                <a:cubicBezTo>
                  <a:pt x="176" y="1596"/>
                  <a:pt x="173" y="1619"/>
                  <a:pt x="167" y="1644"/>
                </a:cubicBezTo>
                <a:cubicBezTo>
                  <a:pt x="172" y="1632"/>
                  <a:pt x="179" y="1623"/>
                  <a:pt x="191" y="1623"/>
                </a:cubicBezTo>
                <a:cubicBezTo>
                  <a:pt x="194" y="1623"/>
                  <a:pt x="197" y="1624"/>
                  <a:pt x="201" y="1626"/>
                </a:cubicBezTo>
                <a:cubicBezTo>
                  <a:pt x="200" y="1627"/>
                  <a:pt x="199" y="1627"/>
                  <a:pt x="198" y="1627"/>
                </a:cubicBezTo>
                <a:cubicBezTo>
                  <a:pt x="198" y="1627"/>
                  <a:pt x="197" y="1627"/>
                  <a:pt x="196" y="1627"/>
                </a:cubicBezTo>
                <a:cubicBezTo>
                  <a:pt x="196" y="1627"/>
                  <a:pt x="195" y="1627"/>
                  <a:pt x="195" y="1627"/>
                </a:cubicBezTo>
                <a:cubicBezTo>
                  <a:pt x="193" y="1627"/>
                  <a:pt x="192" y="1627"/>
                  <a:pt x="191" y="1629"/>
                </a:cubicBezTo>
                <a:cubicBezTo>
                  <a:pt x="193" y="1636"/>
                  <a:pt x="195" y="1635"/>
                  <a:pt x="193" y="1643"/>
                </a:cubicBezTo>
                <a:cubicBezTo>
                  <a:pt x="193" y="1643"/>
                  <a:pt x="193" y="1644"/>
                  <a:pt x="194" y="1644"/>
                </a:cubicBezTo>
                <a:cubicBezTo>
                  <a:pt x="195" y="1644"/>
                  <a:pt x="196" y="1643"/>
                  <a:pt x="198" y="1643"/>
                </a:cubicBezTo>
                <a:cubicBezTo>
                  <a:pt x="199" y="1643"/>
                  <a:pt x="201" y="1642"/>
                  <a:pt x="202" y="1642"/>
                </a:cubicBezTo>
                <a:cubicBezTo>
                  <a:pt x="203" y="1642"/>
                  <a:pt x="204" y="1642"/>
                  <a:pt x="205" y="1643"/>
                </a:cubicBezTo>
                <a:cubicBezTo>
                  <a:pt x="205" y="1676"/>
                  <a:pt x="171" y="1702"/>
                  <a:pt x="162" y="1737"/>
                </a:cubicBezTo>
                <a:cubicBezTo>
                  <a:pt x="160" y="1718"/>
                  <a:pt x="158" y="1688"/>
                  <a:pt x="162" y="1663"/>
                </a:cubicBezTo>
                <a:cubicBezTo>
                  <a:pt x="157" y="1683"/>
                  <a:pt x="152" y="1702"/>
                  <a:pt x="155" y="1720"/>
                </a:cubicBezTo>
                <a:cubicBezTo>
                  <a:pt x="164" y="1772"/>
                  <a:pt x="120" y="1811"/>
                  <a:pt x="123" y="1862"/>
                </a:cubicBezTo>
                <a:cubicBezTo>
                  <a:pt x="124" y="1861"/>
                  <a:pt x="125" y="1861"/>
                  <a:pt x="125" y="1861"/>
                </a:cubicBezTo>
                <a:cubicBezTo>
                  <a:pt x="128" y="1861"/>
                  <a:pt x="129" y="1862"/>
                  <a:pt x="130" y="1863"/>
                </a:cubicBezTo>
                <a:cubicBezTo>
                  <a:pt x="131" y="1864"/>
                  <a:pt x="132" y="1866"/>
                  <a:pt x="134" y="1866"/>
                </a:cubicBezTo>
                <a:cubicBezTo>
                  <a:pt x="135" y="1866"/>
                  <a:pt x="136" y="1865"/>
                  <a:pt x="137" y="1865"/>
                </a:cubicBezTo>
                <a:cubicBezTo>
                  <a:pt x="153" y="1765"/>
                  <a:pt x="194" y="1690"/>
                  <a:pt x="246" y="1626"/>
                </a:cubicBezTo>
                <a:cubicBezTo>
                  <a:pt x="249" y="1626"/>
                  <a:pt x="247" y="1631"/>
                  <a:pt x="251" y="1631"/>
                </a:cubicBezTo>
                <a:cubicBezTo>
                  <a:pt x="251" y="1631"/>
                  <a:pt x="251" y="1631"/>
                  <a:pt x="251" y="1631"/>
                </a:cubicBezTo>
                <a:cubicBezTo>
                  <a:pt x="259" y="1624"/>
                  <a:pt x="262" y="1612"/>
                  <a:pt x="268" y="1603"/>
                </a:cubicBezTo>
                <a:cubicBezTo>
                  <a:pt x="271" y="1612"/>
                  <a:pt x="281" y="1613"/>
                  <a:pt x="290" y="1615"/>
                </a:cubicBezTo>
                <a:cubicBezTo>
                  <a:pt x="291" y="1602"/>
                  <a:pt x="286" y="1595"/>
                  <a:pt x="280" y="1588"/>
                </a:cubicBezTo>
                <a:cubicBezTo>
                  <a:pt x="286" y="1591"/>
                  <a:pt x="290" y="1592"/>
                  <a:pt x="296" y="1592"/>
                </a:cubicBezTo>
                <a:cubicBezTo>
                  <a:pt x="298" y="1592"/>
                  <a:pt x="301" y="1592"/>
                  <a:pt x="304" y="1591"/>
                </a:cubicBezTo>
                <a:cubicBezTo>
                  <a:pt x="302" y="1582"/>
                  <a:pt x="317" y="1588"/>
                  <a:pt x="318" y="1581"/>
                </a:cubicBezTo>
                <a:cubicBezTo>
                  <a:pt x="309" y="1580"/>
                  <a:pt x="303" y="1570"/>
                  <a:pt x="294" y="1570"/>
                </a:cubicBezTo>
                <a:cubicBezTo>
                  <a:pt x="291" y="1570"/>
                  <a:pt x="289" y="1571"/>
                  <a:pt x="285" y="1573"/>
                </a:cubicBezTo>
                <a:cubicBezTo>
                  <a:pt x="318" y="1543"/>
                  <a:pt x="368" y="1470"/>
                  <a:pt x="412" y="1470"/>
                </a:cubicBezTo>
                <a:cubicBezTo>
                  <a:pt x="424" y="1470"/>
                  <a:pt x="435" y="1475"/>
                  <a:pt x="446" y="1487"/>
                </a:cubicBezTo>
                <a:cubicBezTo>
                  <a:pt x="456" y="1499"/>
                  <a:pt x="465" y="1514"/>
                  <a:pt x="469" y="1529"/>
                </a:cubicBezTo>
                <a:cubicBezTo>
                  <a:pt x="469" y="1529"/>
                  <a:pt x="469" y="1530"/>
                  <a:pt x="469" y="1530"/>
                </a:cubicBezTo>
                <a:cubicBezTo>
                  <a:pt x="470" y="1534"/>
                  <a:pt x="471" y="1538"/>
                  <a:pt x="471" y="1542"/>
                </a:cubicBezTo>
                <a:cubicBezTo>
                  <a:pt x="458" y="1539"/>
                  <a:pt x="453" y="1519"/>
                  <a:pt x="438" y="1516"/>
                </a:cubicBezTo>
                <a:cubicBezTo>
                  <a:pt x="437" y="1519"/>
                  <a:pt x="439" y="1525"/>
                  <a:pt x="436" y="1525"/>
                </a:cubicBezTo>
                <a:cubicBezTo>
                  <a:pt x="436" y="1525"/>
                  <a:pt x="436" y="1525"/>
                  <a:pt x="436" y="1525"/>
                </a:cubicBezTo>
                <a:cubicBezTo>
                  <a:pt x="435" y="1524"/>
                  <a:pt x="433" y="1523"/>
                  <a:pt x="432" y="1523"/>
                </a:cubicBezTo>
                <a:cubicBezTo>
                  <a:pt x="430" y="1523"/>
                  <a:pt x="428" y="1524"/>
                  <a:pt x="427" y="1524"/>
                </a:cubicBezTo>
                <a:cubicBezTo>
                  <a:pt x="425" y="1525"/>
                  <a:pt x="423" y="1525"/>
                  <a:pt x="420" y="1525"/>
                </a:cubicBezTo>
                <a:cubicBezTo>
                  <a:pt x="419" y="1525"/>
                  <a:pt x="418" y="1525"/>
                  <a:pt x="417" y="1525"/>
                </a:cubicBezTo>
                <a:cubicBezTo>
                  <a:pt x="420" y="1537"/>
                  <a:pt x="431" y="1541"/>
                  <a:pt x="439" y="1549"/>
                </a:cubicBezTo>
                <a:cubicBezTo>
                  <a:pt x="438" y="1549"/>
                  <a:pt x="437" y="1549"/>
                  <a:pt x="436" y="1549"/>
                </a:cubicBezTo>
                <a:cubicBezTo>
                  <a:pt x="419" y="1549"/>
                  <a:pt x="411" y="1557"/>
                  <a:pt x="407" y="1569"/>
                </a:cubicBezTo>
                <a:cubicBezTo>
                  <a:pt x="414" y="1571"/>
                  <a:pt x="418" y="1574"/>
                  <a:pt x="424" y="1574"/>
                </a:cubicBezTo>
                <a:cubicBezTo>
                  <a:pt x="426" y="1574"/>
                  <a:pt x="428" y="1573"/>
                  <a:pt x="431" y="1573"/>
                </a:cubicBezTo>
                <a:cubicBezTo>
                  <a:pt x="431" y="1579"/>
                  <a:pt x="431" y="1579"/>
                  <a:pt x="431" y="1579"/>
                </a:cubicBezTo>
                <a:cubicBezTo>
                  <a:pt x="436" y="1578"/>
                  <a:pt x="444" y="1579"/>
                  <a:pt x="446" y="1574"/>
                </a:cubicBezTo>
                <a:cubicBezTo>
                  <a:pt x="446" y="1588"/>
                  <a:pt x="444" y="1600"/>
                  <a:pt x="439" y="1612"/>
                </a:cubicBezTo>
                <a:cubicBezTo>
                  <a:pt x="440" y="1612"/>
                  <a:pt x="441" y="1612"/>
                  <a:pt x="442" y="1612"/>
                </a:cubicBezTo>
                <a:cubicBezTo>
                  <a:pt x="457" y="1612"/>
                  <a:pt x="469" y="1599"/>
                  <a:pt x="475" y="1586"/>
                </a:cubicBezTo>
                <a:cubicBezTo>
                  <a:pt x="472" y="1602"/>
                  <a:pt x="475" y="1610"/>
                  <a:pt x="479" y="1622"/>
                </a:cubicBezTo>
                <a:cubicBezTo>
                  <a:pt x="479" y="1622"/>
                  <a:pt x="480" y="1622"/>
                  <a:pt x="481" y="1622"/>
                </a:cubicBezTo>
                <a:cubicBezTo>
                  <a:pt x="484" y="1622"/>
                  <a:pt x="486" y="1622"/>
                  <a:pt x="487" y="1621"/>
                </a:cubicBezTo>
                <a:cubicBezTo>
                  <a:pt x="489" y="1627"/>
                  <a:pt x="491" y="1634"/>
                  <a:pt x="497" y="1636"/>
                </a:cubicBezTo>
                <a:cubicBezTo>
                  <a:pt x="497" y="1617"/>
                  <a:pt x="497" y="1617"/>
                  <a:pt x="497" y="1617"/>
                </a:cubicBezTo>
                <a:cubicBezTo>
                  <a:pt x="504" y="1617"/>
                  <a:pt x="504" y="1617"/>
                  <a:pt x="504" y="1617"/>
                </a:cubicBezTo>
                <a:cubicBezTo>
                  <a:pt x="505" y="1598"/>
                  <a:pt x="494" y="1592"/>
                  <a:pt x="489" y="1579"/>
                </a:cubicBezTo>
                <a:cubicBezTo>
                  <a:pt x="494" y="1586"/>
                  <a:pt x="503" y="1588"/>
                  <a:pt x="513" y="1588"/>
                </a:cubicBezTo>
                <a:cubicBezTo>
                  <a:pt x="520" y="1588"/>
                  <a:pt x="528" y="1587"/>
                  <a:pt x="535" y="1586"/>
                </a:cubicBezTo>
                <a:cubicBezTo>
                  <a:pt x="538" y="1581"/>
                  <a:pt x="529" y="1576"/>
                  <a:pt x="525" y="1573"/>
                </a:cubicBezTo>
                <a:cubicBezTo>
                  <a:pt x="526" y="1573"/>
                  <a:pt x="526" y="1573"/>
                  <a:pt x="527" y="1573"/>
                </a:cubicBezTo>
                <a:cubicBezTo>
                  <a:pt x="534" y="1573"/>
                  <a:pt x="521" y="1561"/>
                  <a:pt x="526" y="1559"/>
                </a:cubicBezTo>
                <a:cubicBezTo>
                  <a:pt x="528" y="1559"/>
                  <a:pt x="528" y="1559"/>
                  <a:pt x="529" y="1559"/>
                </a:cubicBezTo>
                <a:cubicBezTo>
                  <a:pt x="533" y="1559"/>
                  <a:pt x="535" y="1558"/>
                  <a:pt x="537" y="1557"/>
                </a:cubicBezTo>
                <a:cubicBezTo>
                  <a:pt x="539" y="1556"/>
                  <a:pt x="542" y="1556"/>
                  <a:pt x="545" y="1556"/>
                </a:cubicBezTo>
                <a:cubicBezTo>
                  <a:pt x="545" y="1556"/>
                  <a:pt x="545" y="1556"/>
                  <a:pt x="545" y="1556"/>
                </a:cubicBezTo>
                <a:cubicBezTo>
                  <a:pt x="546" y="1549"/>
                  <a:pt x="537" y="1553"/>
                  <a:pt x="537" y="1549"/>
                </a:cubicBezTo>
                <a:cubicBezTo>
                  <a:pt x="537" y="1549"/>
                  <a:pt x="538" y="1549"/>
                  <a:pt x="538" y="1549"/>
                </a:cubicBezTo>
                <a:cubicBezTo>
                  <a:pt x="547" y="1549"/>
                  <a:pt x="555" y="1545"/>
                  <a:pt x="552" y="1538"/>
                </a:cubicBezTo>
                <a:cubicBezTo>
                  <a:pt x="553" y="1539"/>
                  <a:pt x="553" y="1539"/>
                  <a:pt x="554" y="1539"/>
                </a:cubicBezTo>
                <a:cubicBezTo>
                  <a:pt x="562" y="1539"/>
                  <a:pt x="564" y="1529"/>
                  <a:pt x="564" y="1526"/>
                </a:cubicBezTo>
                <a:cubicBezTo>
                  <a:pt x="565" y="1527"/>
                  <a:pt x="566" y="1527"/>
                  <a:pt x="567" y="1527"/>
                </a:cubicBezTo>
                <a:cubicBezTo>
                  <a:pt x="575" y="1527"/>
                  <a:pt x="580" y="1524"/>
                  <a:pt x="588" y="1523"/>
                </a:cubicBezTo>
                <a:cubicBezTo>
                  <a:pt x="588" y="1526"/>
                  <a:pt x="588" y="1528"/>
                  <a:pt x="590" y="1530"/>
                </a:cubicBezTo>
                <a:cubicBezTo>
                  <a:pt x="605" y="1524"/>
                  <a:pt x="615" y="1530"/>
                  <a:pt x="626" y="1518"/>
                </a:cubicBezTo>
                <a:cubicBezTo>
                  <a:pt x="626" y="1520"/>
                  <a:pt x="626" y="1521"/>
                  <a:pt x="628" y="1521"/>
                </a:cubicBezTo>
                <a:cubicBezTo>
                  <a:pt x="628" y="1521"/>
                  <a:pt x="629" y="1521"/>
                  <a:pt x="629" y="1521"/>
                </a:cubicBezTo>
                <a:cubicBezTo>
                  <a:pt x="641" y="1512"/>
                  <a:pt x="655" y="1495"/>
                  <a:pt x="665" y="1489"/>
                </a:cubicBezTo>
                <a:cubicBezTo>
                  <a:pt x="649" y="1515"/>
                  <a:pt x="623" y="1531"/>
                  <a:pt x="610" y="1561"/>
                </a:cubicBezTo>
                <a:cubicBezTo>
                  <a:pt x="611" y="1561"/>
                  <a:pt x="611" y="1561"/>
                  <a:pt x="612" y="1561"/>
                </a:cubicBezTo>
                <a:cubicBezTo>
                  <a:pt x="612" y="1561"/>
                  <a:pt x="612" y="1561"/>
                  <a:pt x="612" y="1561"/>
                </a:cubicBezTo>
                <a:cubicBezTo>
                  <a:pt x="613" y="1561"/>
                  <a:pt x="613" y="1561"/>
                  <a:pt x="613" y="1561"/>
                </a:cubicBezTo>
                <a:cubicBezTo>
                  <a:pt x="615" y="1561"/>
                  <a:pt x="617" y="1561"/>
                  <a:pt x="617" y="1562"/>
                </a:cubicBezTo>
                <a:cubicBezTo>
                  <a:pt x="613" y="1571"/>
                  <a:pt x="607" y="1578"/>
                  <a:pt x="605" y="1588"/>
                </a:cubicBezTo>
                <a:cubicBezTo>
                  <a:pt x="606" y="1588"/>
                  <a:pt x="608" y="1588"/>
                  <a:pt x="609" y="1588"/>
                </a:cubicBezTo>
                <a:cubicBezTo>
                  <a:pt x="614" y="1588"/>
                  <a:pt x="616" y="1586"/>
                  <a:pt x="620" y="1585"/>
                </a:cubicBezTo>
                <a:cubicBezTo>
                  <a:pt x="615" y="1593"/>
                  <a:pt x="614" y="1610"/>
                  <a:pt x="617" y="1622"/>
                </a:cubicBezTo>
                <a:cubicBezTo>
                  <a:pt x="633" y="1617"/>
                  <a:pt x="641" y="1604"/>
                  <a:pt x="650" y="1591"/>
                </a:cubicBezTo>
                <a:cubicBezTo>
                  <a:pt x="646" y="1597"/>
                  <a:pt x="650" y="1600"/>
                  <a:pt x="650" y="1607"/>
                </a:cubicBezTo>
                <a:cubicBezTo>
                  <a:pt x="665" y="1602"/>
                  <a:pt x="664" y="1582"/>
                  <a:pt x="674" y="1571"/>
                </a:cubicBezTo>
                <a:cubicBezTo>
                  <a:pt x="678" y="1576"/>
                  <a:pt x="672" y="1592"/>
                  <a:pt x="679" y="1595"/>
                </a:cubicBezTo>
                <a:cubicBezTo>
                  <a:pt x="682" y="1587"/>
                  <a:pt x="691" y="1584"/>
                  <a:pt x="691" y="1573"/>
                </a:cubicBezTo>
                <a:cubicBezTo>
                  <a:pt x="692" y="1574"/>
                  <a:pt x="693" y="1574"/>
                  <a:pt x="694" y="1574"/>
                </a:cubicBezTo>
                <a:cubicBezTo>
                  <a:pt x="695" y="1574"/>
                  <a:pt x="696" y="1574"/>
                  <a:pt x="697" y="1573"/>
                </a:cubicBezTo>
                <a:cubicBezTo>
                  <a:pt x="699" y="1566"/>
                  <a:pt x="701" y="1559"/>
                  <a:pt x="703" y="1552"/>
                </a:cubicBezTo>
                <a:cubicBezTo>
                  <a:pt x="704" y="1558"/>
                  <a:pt x="708" y="1562"/>
                  <a:pt x="713" y="1564"/>
                </a:cubicBezTo>
                <a:cubicBezTo>
                  <a:pt x="714" y="1564"/>
                  <a:pt x="715" y="1565"/>
                  <a:pt x="715" y="1565"/>
                </a:cubicBezTo>
                <a:cubicBezTo>
                  <a:pt x="717" y="1565"/>
                  <a:pt x="719" y="1563"/>
                  <a:pt x="720" y="1562"/>
                </a:cubicBezTo>
                <a:cubicBezTo>
                  <a:pt x="721" y="1561"/>
                  <a:pt x="722" y="1560"/>
                  <a:pt x="723" y="1560"/>
                </a:cubicBezTo>
                <a:cubicBezTo>
                  <a:pt x="724" y="1560"/>
                  <a:pt x="724" y="1560"/>
                  <a:pt x="725" y="1561"/>
                </a:cubicBezTo>
                <a:cubicBezTo>
                  <a:pt x="720" y="1578"/>
                  <a:pt x="732" y="1591"/>
                  <a:pt x="735" y="1607"/>
                </a:cubicBezTo>
                <a:cubicBezTo>
                  <a:pt x="741" y="1605"/>
                  <a:pt x="741" y="1597"/>
                  <a:pt x="747" y="1595"/>
                </a:cubicBezTo>
                <a:cubicBezTo>
                  <a:pt x="746" y="1616"/>
                  <a:pt x="757" y="1626"/>
                  <a:pt x="768" y="1636"/>
                </a:cubicBezTo>
                <a:cubicBezTo>
                  <a:pt x="778" y="1625"/>
                  <a:pt x="776" y="1601"/>
                  <a:pt x="788" y="1591"/>
                </a:cubicBezTo>
                <a:cubicBezTo>
                  <a:pt x="791" y="1553"/>
                  <a:pt x="775" y="1524"/>
                  <a:pt x="764" y="1506"/>
                </a:cubicBezTo>
                <a:cubicBezTo>
                  <a:pt x="786" y="1525"/>
                  <a:pt x="800" y="1551"/>
                  <a:pt x="824" y="1568"/>
                </a:cubicBezTo>
                <a:cubicBezTo>
                  <a:pt x="826" y="1566"/>
                  <a:pt x="824" y="1560"/>
                  <a:pt x="828" y="1560"/>
                </a:cubicBezTo>
                <a:cubicBezTo>
                  <a:pt x="828" y="1560"/>
                  <a:pt x="829" y="1561"/>
                  <a:pt x="829" y="1561"/>
                </a:cubicBezTo>
                <a:cubicBezTo>
                  <a:pt x="837" y="1569"/>
                  <a:pt x="848" y="1574"/>
                  <a:pt x="860" y="1578"/>
                </a:cubicBezTo>
                <a:cubicBezTo>
                  <a:pt x="860" y="1569"/>
                  <a:pt x="860" y="1560"/>
                  <a:pt x="855" y="1557"/>
                </a:cubicBezTo>
                <a:cubicBezTo>
                  <a:pt x="868" y="1562"/>
                  <a:pt x="883" y="1571"/>
                  <a:pt x="900" y="1571"/>
                </a:cubicBezTo>
                <a:cubicBezTo>
                  <a:pt x="904" y="1571"/>
                  <a:pt x="909" y="1570"/>
                  <a:pt x="913" y="1569"/>
                </a:cubicBezTo>
                <a:cubicBezTo>
                  <a:pt x="913" y="1569"/>
                  <a:pt x="913" y="1569"/>
                  <a:pt x="913" y="1569"/>
                </a:cubicBezTo>
                <a:cubicBezTo>
                  <a:pt x="908" y="1549"/>
                  <a:pt x="884" y="1548"/>
                  <a:pt x="877" y="1530"/>
                </a:cubicBezTo>
                <a:cubicBezTo>
                  <a:pt x="878" y="1530"/>
                  <a:pt x="879" y="1530"/>
                  <a:pt x="880" y="1530"/>
                </a:cubicBezTo>
                <a:cubicBezTo>
                  <a:pt x="881" y="1530"/>
                  <a:pt x="882" y="1530"/>
                  <a:pt x="884" y="1530"/>
                </a:cubicBezTo>
                <a:cubicBezTo>
                  <a:pt x="885" y="1530"/>
                  <a:pt x="886" y="1530"/>
                  <a:pt x="888" y="1530"/>
                </a:cubicBezTo>
                <a:cubicBezTo>
                  <a:pt x="890" y="1530"/>
                  <a:pt x="892" y="1530"/>
                  <a:pt x="892" y="1528"/>
                </a:cubicBezTo>
                <a:cubicBezTo>
                  <a:pt x="886" y="1515"/>
                  <a:pt x="859" y="1513"/>
                  <a:pt x="860" y="1497"/>
                </a:cubicBezTo>
                <a:cubicBezTo>
                  <a:pt x="827" y="1491"/>
                  <a:pt x="791" y="1487"/>
                  <a:pt x="761" y="1479"/>
                </a:cubicBezTo>
                <a:cubicBezTo>
                  <a:pt x="768" y="1480"/>
                  <a:pt x="775" y="1481"/>
                  <a:pt x="782" y="1481"/>
                </a:cubicBezTo>
                <a:cubicBezTo>
                  <a:pt x="808" y="1481"/>
                  <a:pt x="831" y="1471"/>
                  <a:pt x="848" y="1460"/>
                </a:cubicBezTo>
                <a:cubicBezTo>
                  <a:pt x="849" y="1455"/>
                  <a:pt x="845" y="1456"/>
                  <a:pt x="845" y="1453"/>
                </a:cubicBezTo>
                <a:cubicBezTo>
                  <a:pt x="853" y="1448"/>
                  <a:pt x="861" y="1443"/>
                  <a:pt x="867" y="1436"/>
                </a:cubicBezTo>
                <a:cubicBezTo>
                  <a:pt x="866" y="1436"/>
                  <a:pt x="865" y="1436"/>
                  <a:pt x="864" y="1436"/>
                </a:cubicBezTo>
                <a:cubicBezTo>
                  <a:pt x="860" y="1436"/>
                  <a:pt x="858" y="1435"/>
                  <a:pt x="858" y="1431"/>
                </a:cubicBezTo>
                <a:cubicBezTo>
                  <a:pt x="873" y="1425"/>
                  <a:pt x="883" y="1416"/>
                  <a:pt x="889" y="1402"/>
                </a:cubicBezTo>
                <a:cubicBezTo>
                  <a:pt x="884" y="1399"/>
                  <a:pt x="876" y="1398"/>
                  <a:pt x="869" y="1398"/>
                </a:cubicBezTo>
                <a:cubicBezTo>
                  <a:pt x="859" y="1398"/>
                  <a:pt x="849" y="1400"/>
                  <a:pt x="845" y="1406"/>
                </a:cubicBezTo>
                <a:cubicBezTo>
                  <a:pt x="847" y="1402"/>
                  <a:pt x="847" y="1396"/>
                  <a:pt x="850" y="1391"/>
                </a:cubicBezTo>
                <a:cubicBezTo>
                  <a:pt x="848" y="1391"/>
                  <a:pt x="846" y="1391"/>
                  <a:pt x="844" y="1391"/>
                </a:cubicBezTo>
                <a:cubicBezTo>
                  <a:pt x="827" y="1391"/>
                  <a:pt x="818" y="1404"/>
                  <a:pt x="809" y="1405"/>
                </a:cubicBezTo>
                <a:cubicBezTo>
                  <a:pt x="813" y="1394"/>
                  <a:pt x="833" y="1399"/>
                  <a:pt x="834" y="1385"/>
                </a:cubicBezTo>
                <a:cubicBezTo>
                  <a:pt x="832" y="1380"/>
                  <a:pt x="824" y="1380"/>
                  <a:pt x="818" y="1380"/>
                </a:cubicBezTo>
                <a:cubicBezTo>
                  <a:pt x="817" y="1380"/>
                  <a:pt x="816" y="1380"/>
                  <a:pt x="816" y="1380"/>
                </a:cubicBezTo>
                <a:cubicBezTo>
                  <a:pt x="815" y="1380"/>
                  <a:pt x="814" y="1380"/>
                  <a:pt x="814" y="1380"/>
                </a:cubicBezTo>
                <a:cubicBezTo>
                  <a:pt x="812" y="1380"/>
                  <a:pt x="810" y="1380"/>
                  <a:pt x="809" y="1379"/>
                </a:cubicBezTo>
                <a:cubicBezTo>
                  <a:pt x="818" y="1372"/>
                  <a:pt x="834" y="1371"/>
                  <a:pt x="834" y="1355"/>
                </a:cubicBezTo>
                <a:cubicBezTo>
                  <a:pt x="833" y="1355"/>
                  <a:pt x="833" y="1355"/>
                  <a:pt x="833" y="1355"/>
                </a:cubicBezTo>
                <a:cubicBezTo>
                  <a:pt x="832" y="1355"/>
                  <a:pt x="831" y="1356"/>
                  <a:pt x="831" y="1356"/>
                </a:cubicBezTo>
                <a:cubicBezTo>
                  <a:pt x="830" y="1357"/>
                  <a:pt x="829" y="1357"/>
                  <a:pt x="829" y="1357"/>
                </a:cubicBezTo>
                <a:cubicBezTo>
                  <a:pt x="828" y="1357"/>
                  <a:pt x="828" y="1357"/>
                  <a:pt x="827" y="1355"/>
                </a:cubicBezTo>
                <a:cubicBezTo>
                  <a:pt x="836" y="1351"/>
                  <a:pt x="844" y="1338"/>
                  <a:pt x="839" y="1326"/>
                </a:cubicBezTo>
                <a:cubicBezTo>
                  <a:pt x="832" y="1330"/>
                  <a:pt x="822" y="1339"/>
                  <a:pt x="814" y="1339"/>
                </a:cubicBezTo>
                <a:cubicBezTo>
                  <a:pt x="813" y="1339"/>
                  <a:pt x="813" y="1338"/>
                  <a:pt x="812" y="1338"/>
                </a:cubicBezTo>
                <a:cubicBezTo>
                  <a:pt x="823" y="1325"/>
                  <a:pt x="836" y="1313"/>
                  <a:pt x="839" y="1292"/>
                </a:cubicBezTo>
                <a:cubicBezTo>
                  <a:pt x="838" y="1292"/>
                  <a:pt x="838" y="1292"/>
                  <a:pt x="837" y="1292"/>
                </a:cubicBezTo>
                <a:cubicBezTo>
                  <a:pt x="832" y="1292"/>
                  <a:pt x="828" y="1294"/>
                  <a:pt x="825" y="1296"/>
                </a:cubicBezTo>
                <a:cubicBezTo>
                  <a:pt x="822" y="1299"/>
                  <a:pt x="820" y="1301"/>
                  <a:pt x="818" y="1301"/>
                </a:cubicBezTo>
                <a:cubicBezTo>
                  <a:pt x="817" y="1301"/>
                  <a:pt x="817" y="1301"/>
                  <a:pt x="817" y="1301"/>
                </a:cubicBezTo>
                <a:cubicBezTo>
                  <a:pt x="829" y="1289"/>
                  <a:pt x="837" y="1273"/>
                  <a:pt x="834" y="1248"/>
                </a:cubicBezTo>
                <a:cubicBezTo>
                  <a:pt x="810" y="1248"/>
                  <a:pt x="803" y="1264"/>
                  <a:pt x="793" y="1278"/>
                </a:cubicBezTo>
                <a:cubicBezTo>
                  <a:pt x="794" y="1272"/>
                  <a:pt x="797" y="1262"/>
                  <a:pt x="793" y="1256"/>
                </a:cubicBezTo>
                <a:cubicBezTo>
                  <a:pt x="776" y="1257"/>
                  <a:pt x="781" y="1281"/>
                  <a:pt x="768" y="1285"/>
                </a:cubicBezTo>
                <a:cubicBezTo>
                  <a:pt x="768" y="1281"/>
                  <a:pt x="767" y="1279"/>
                  <a:pt x="764" y="1278"/>
                </a:cubicBezTo>
                <a:cubicBezTo>
                  <a:pt x="742" y="1306"/>
                  <a:pt x="743" y="1356"/>
                  <a:pt x="721" y="1385"/>
                </a:cubicBezTo>
                <a:cubicBezTo>
                  <a:pt x="730" y="1356"/>
                  <a:pt x="736" y="1332"/>
                  <a:pt x="730" y="1297"/>
                </a:cubicBezTo>
                <a:cubicBezTo>
                  <a:pt x="729" y="1296"/>
                  <a:pt x="727" y="1296"/>
                  <a:pt x="726" y="1296"/>
                </a:cubicBezTo>
                <a:cubicBezTo>
                  <a:pt x="726" y="1296"/>
                  <a:pt x="725" y="1296"/>
                  <a:pt x="725" y="1296"/>
                </a:cubicBezTo>
                <a:cubicBezTo>
                  <a:pt x="724" y="1296"/>
                  <a:pt x="724" y="1296"/>
                  <a:pt x="723" y="1296"/>
                </a:cubicBezTo>
                <a:cubicBezTo>
                  <a:pt x="722" y="1296"/>
                  <a:pt x="722" y="1296"/>
                  <a:pt x="721" y="1296"/>
                </a:cubicBezTo>
                <a:cubicBezTo>
                  <a:pt x="721" y="1289"/>
                  <a:pt x="723" y="1280"/>
                  <a:pt x="720" y="1277"/>
                </a:cubicBezTo>
                <a:cubicBezTo>
                  <a:pt x="719" y="1276"/>
                  <a:pt x="718" y="1276"/>
                  <a:pt x="717" y="1276"/>
                </a:cubicBezTo>
                <a:cubicBezTo>
                  <a:pt x="715" y="1276"/>
                  <a:pt x="714" y="1277"/>
                  <a:pt x="713" y="1278"/>
                </a:cubicBezTo>
                <a:cubicBezTo>
                  <a:pt x="712" y="1279"/>
                  <a:pt x="711" y="1280"/>
                  <a:pt x="710" y="1280"/>
                </a:cubicBezTo>
                <a:cubicBezTo>
                  <a:pt x="709" y="1280"/>
                  <a:pt x="709" y="1279"/>
                  <a:pt x="708" y="1278"/>
                </a:cubicBezTo>
                <a:cubicBezTo>
                  <a:pt x="707" y="1262"/>
                  <a:pt x="700" y="1251"/>
                  <a:pt x="689" y="1244"/>
                </a:cubicBezTo>
                <a:cubicBezTo>
                  <a:pt x="683" y="1255"/>
                  <a:pt x="679" y="1267"/>
                  <a:pt x="680" y="1285"/>
                </a:cubicBezTo>
                <a:cubicBezTo>
                  <a:pt x="678" y="1285"/>
                  <a:pt x="677" y="1282"/>
                  <a:pt x="674" y="1282"/>
                </a:cubicBezTo>
                <a:cubicBezTo>
                  <a:pt x="673" y="1282"/>
                  <a:pt x="673" y="1282"/>
                  <a:pt x="673" y="1282"/>
                </a:cubicBezTo>
                <a:cubicBezTo>
                  <a:pt x="692" y="1225"/>
                  <a:pt x="716" y="1152"/>
                  <a:pt x="717" y="1152"/>
                </a:cubicBezTo>
                <a:cubicBezTo>
                  <a:pt x="717" y="1152"/>
                  <a:pt x="717" y="1152"/>
                  <a:pt x="717" y="1152"/>
                </a:cubicBezTo>
                <a:cubicBezTo>
                  <a:pt x="711" y="1152"/>
                  <a:pt x="694" y="1191"/>
                  <a:pt x="678" y="1230"/>
                </a:cubicBezTo>
                <a:cubicBezTo>
                  <a:pt x="664" y="1266"/>
                  <a:pt x="650" y="1301"/>
                  <a:pt x="646" y="1308"/>
                </a:cubicBezTo>
                <a:cubicBezTo>
                  <a:pt x="653" y="1309"/>
                  <a:pt x="658" y="1311"/>
                  <a:pt x="663" y="1315"/>
                </a:cubicBezTo>
                <a:cubicBezTo>
                  <a:pt x="656" y="1333"/>
                  <a:pt x="652" y="1345"/>
                  <a:pt x="651" y="1345"/>
                </a:cubicBezTo>
                <a:cubicBezTo>
                  <a:pt x="653" y="1370"/>
                  <a:pt x="701" y="1389"/>
                  <a:pt x="701" y="1412"/>
                </a:cubicBezTo>
                <a:cubicBezTo>
                  <a:pt x="701" y="1423"/>
                  <a:pt x="697" y="1428"/>
                  <a:pt x="691" y="1428"/>
                </a:cubicBezTo>
                <a:cubicBezTo>
                  <a:pt x="679" y="1428"/>
                  <a:pt x="657" y="1408"/>
                  <a:pt x="646" y="1402"/>
                </a:cubicBezTo>
                <a:cubicBezTo>
                  <a:pt x="618" y="1389"/>
                  <a:pt x="585" y="1381"/>
                  <a:pt x="552" y="1381"/>
                </a:cubicBezTo>
                <a:cubicBezTo>
                  <a:pt x="512" y="1381"/>
                  <a:pt x="473" y="1392"/>
                  <a:pt x="444" y="1414"/>
                </a:cubicBezTo>
                <a:cubicBezTo>
                  <a:pt x="503" y="1358"/>
                  <a:pt x="528" y="1245"/>
                  <a:pt x="554" y="1147"/>
                </a:cubicBezTo>
                <a:cubicBezTo>
                  <a:pt x="564" y="1108"/>
                  <a:pt x="582" y="1067"/>
                  <a:pt x="629" y="1067"/>
                </a:cubicBezTo>
                <a:cubicBezTo>
                  <a:pt x="635" y="1067"/>
                  <a:pt x="642" y="1068"/>
                  <a:pt x="649" y="1070"/>
                </a:cubicBezTo>
                <a:cubicBezTo>
                  <a:pt x="640" y="1079"/>
                  <a:pt x="619" y="1081"/>
                  <a:pt x="615" y="1095"/>
                </a:cubicBezTo>
                <a:cubicBezTo>
                  <a:pt x="619" y="1096"/>
                  <a:pt x="621" y="1097"/>
                  <a:pt x="622" y="1099"/>
                </a:cubicBezTo>
                <a:cubicBezTo>
                  <a:pt x="620" y="1105"/>
                  <a:pt x="615" y="1116"/>
                  <a:pt x="620" y="1121"/>
                </a:cubicBezTo>
                <a:cubicBezTo>
                  <a:pt x="627" y="1112"/>
                  <a:pt x="642" y="1112"/>
                  <a:pt x="646" y="1101"/>
                </a:cubicBezTo>
                <a:cubicBezTo>
                  <a:pt x="643" y="1111"/>
                  <a:pt x="646" y="1122"/>
                  <a:pt x="646" y="1133"/>
                </a:cubicBezTo>
                <a:cubicBezTo>
                  <a:pt x="647" y="1133"/>
                  <a:pt x="648" y="1133"/>
                  <a:pt x="648" y="1133"/>
                </a:cubicBezTo>
                <a:cubicBezTo>
                  <a:pt x="651" y="1133"/>
                  <a:pt x="652" y="1135"/>
                  <a:pt x="653" y="1137"/>
                </a:cubicBezTo>
                <a:cubicBezTo>
                  <a:pt x="653" y="1139"/>
                  <a:pt x="654" y="1142"/>
                  <a:pt x="657" y="1142"/>
                </a:cubicBezTo>
                <a:cubicBezTo>
                  <a:pt x="657" y="1142"/>
                  <a:pt x="658" y="1142"/>
                  <a:pt x="658" y="1142"/>
                </a:cubicBezTo>
                <a:cubicBezTo>
                  <a:pt x="665" y="1140"/>
                  <a:pt x="661" y="1128"/>
                  <a:pt x="667" y="1128"/>
                </a:cubicBezTo>
                <a:cubicBezTo>
                  <a:pt x="667" y="1128"/>
                  <a:pt x="668" y="1128"/>
                  <a:pt x="668" y="1128"/>
                </a:cubicBezTo>
                <a:cubicBezTo>
                  <a:pt x="670" y="1123"/>
                  <a:pt x="663" y="1119"/>
                  <a:pt x="668" y="1116"/>
                </a:cubicBezTo>
                <a:cubicBezTo>
                  <a:pt x="668" y="1120"/>
                  <a:pt x="672" y="1120"/>
                  <a:pt x="675" y="1121"/>
                </a:cubicBezTo>
                <a:cubicBezTo>
                  <a:pt x="674" y="1113"/>
                  <a:pt x="678" y="1110"/>
                  <a:pt x="675" y="1104"/>
                </a:cubicBezTo>
                <a:cubicBezTo>
                  <a:pt x="676" y="1105"/>
                  <a:pt x="677" y="1105"/>
                  <a:pt x="677" y="1105"/>
                </a:cubicBezTo>
                <a:cubicBezTo>
                  <a:pt x="678" y="1105"/>
                  <a:pt x="679" y="1105"/>
                  <a:pt x="679" y="1105"/>
                </a:cubicBezTo>
                <a:cubicBezTo>
                  <a:pt x="680" y="1104"/>
                  <a:pt x="681" y="1104"/>
                  <a:pt x="682" y="1104"/>
                </a:cubicBezTo>
                <a:cubicBezTo>
                  <a:pt x="683" y="1104"/>
                  <a:pt x="683" y="1104"/>
                  <a:pt x="684" y="1104"/>
                </a:cubicBezTo>
                <a:cubicBezTo>
                  <a:pt x="690" y="1116"/>
                  <a:pt x="702" y="1111"/>
                  <a:pt x="711" y="1119"/>
                </a:cubicBezTo>
                <a:cubicBezTo>
                  <a:pt x="712" y="1099"/>
                  <a:pt x="707" y="1085"/>
                  <a:pt x="694" y="1078"/>
                </a:cubicBezTo>
                <a:cubicBezTo>
                  <a:pt x="702" y="1082"/>
                  <a:pt x="710" y="1083"/>
                  <a:pt x="718" y="1083"/>
                </a:cubicBezTo>
                <a:cubicBezTo>
                  <a:pt x="723" y="1083"/>
                  <a:pt x="728" y="1082"/>
                  <a:pt x="733" y="1082"/>
                </a:cubicBezTo>
                <a:cubicBezTo>
                  <a:pt x="734" y="1079"/>
                  <a:pt x="731" y="1078"/>
                  <a:pt x="732" y="1075"/>
                </a:cubicBezTo>
                <a:cubicBezTo>
                  <a:pt x="741" y="1075"/>
                  <a:pt x="747" y="1072"/>
                  <a:pt x="750" y="1066"/>
                </a:cubicBezTo>
                <a:cubicBezTo>
                  <a:pt x="745" y="1065"/>
                  <a:pt x="738" y="1064"/>
                  <a:pt x="732" y="1063"/>
                </a:cubicBezTo>
                <a:cubicBezTo>
                  <a:pt x="732" y="1061"/>
                  <a:pt x="734" y="1060"/>
                  <a:pt x="733" y="1056"/>
                </a:cubicBezTo>
                <a:cubicBezTo>
                  <a:pt x="727" y="1055"/>
                  <a:pt x="722" y="1054"/>
                  <a:pt x="718" y="1054"/>
                </a:cubicBezTo>
                <a:cubicBezTo>
                  <a:pt x="710" y="1054"/>
                  <a:pt x="703" y="1056"/>
                  <a:pt x="694" y="1061"/>
                </a:cubicBezTo>
                <a:cubicBezTo>
                  <a:pt x="707" y="1047"/>
                  <a:pt x="708" y="1035"/>
                  <a:pt x="709" y="1015"/>
                </a:cubicBezTo>
                <a:cubicBezTo>
                  <a:pt x="698" y="1019"/>
                  <a:pt x="697" y="1021"/>
                  <a:pt x="690" y="1021"/>
                </a:cubicBezTo>
                <a:cubicBezTo>
                  <a:pt x="687" y="1021"/>
                  <a:pt x="684" y="1021"/>
                  <a:pt x="680" y="1020"/>
                </a:cubicBezTo>
                <a:cubicBezTo>
                  <a:pt x="682" y="1013"/>
                  <a:pt x="683" y="1003"/>
                  <a:pt x="679" y="998"/>
                </a:cubicBezTo>
                <a:cubicBezTo>
                  <a:pt x="677" y="1000"/>
                  <a:pt x="676" y="1003"/>
                  <a:pt x="674" y="1005"/>
                </a:cubicBezTo>
                <a:cubicBezTo>
                  <a:pt x="674" y="986"/>
                  <a:pt x="674" y="986"/>
                  <a:pt x="674" y="986"/>
                </a:cubicBezTo>
                <a:cubicBezTo>
                  <a:pt x="673" y="986"/>
                  <a:pt x="672" y="986"/>
                  <a:pt x="671" y="986"/>
                </a:cubicBezTo>
                <a:cubicBezTo>
                  <a:pt x="668" y="986"/>
                  <a:pt x="669" y="989"/>
                  <a:pt x="667" y="989"/>
                </a:cubicBezTo>
                <a:cubicBezTo>
                  <a:pt x="668" y="981"/>
                  <a:pt x="664" y="978"/>
                  <a:pt x="663" y="972"/>
                </a:cubicBezTo>
                <a:cubicBezTo>
                  <a:pt x="657" y="973"/>
                  <a:pt x="655" y="983"/>
                  <a:pt x="650" y="983"/>
                </a:cubicBezTo>
                <a:cubicBezTo>
                  <a:pt x="650" y="983"/>
                  <a:pt x="649" y="983"/>
                  <a:pt x="648" y="983"/>
                </a:cubicBezTo>
                <a:cubicBezTo>
                  <a:pt x="643" y="993"/>
                  <a:pt x="645" y="1014"/>
                  <a:pt x="644" y="1024"/>
                </a:cubicBezTo>
                <a:cubicBezTo>
                  <a:pt x="637" y="1007"/>
                  <a:pt x="626" y="1004"/>
                  <a:pt x="610" y="998"/>
                </a:cubicBezTo>
                <a:cubicBezTo>
                  <a:pt x="615" y="1013"/>
                  <a:pt x="610" y="1017"/>
                  <a:pt x="619" y="1027"/>
                </a:cubicBezTo>
                <a:cubicBezTo>
                  <a:pt x="609" y="1027"/>
                  <a:pt x="609" y="1027"/>
                  <a:pt x="609" y="1027"/>
                </a:cubicBezTo>
                <a:cubicBezTo>
                  <a:pt x="612" y="1046"/>
                  <a:pt x="636" y="1051"/>
                  <a:pt x="647" y="1061"/>
                </a:cubicBezTo>
                <a:cubicBezTo>
                  <a:pt x="642" y="1061"/>
                  <a:pt x="636" y="1061"/>
                  <a:pt x="632" y="1061"/>
                </a:cubicBezTo>
                <a:cubicBezTo>
                  <a:pt x="592" y="1061"/>
                  <a:pt x="582" y="1074"/>
                  <a:pt x="567" y="1083"/>
                </a:cubicBezTo>
                <a:cubicBezTo>
                  <a:pt x="575" y="1067"/>
                  <a:pt x="579" y="1045"/>
                  <a:pt x="586" y="1024"/>
                </a:cubicBezTo>
                <a:cubicBezTo>
                  <a:pt x="620" y="1011"/>
                  <a:pt x="620" y="936"/>
                  <a:pt x="640" y="936"/>
                </a:cubicBezTo>
                <a:cubicBezTo>
                  <a:pt x="640" y="936"/>
                  <a:pt x="640" y="936"/>
                  <a:pt x="640" y="936"/>
                </a:cubicBezTo>
                <a:cubicBezTo>
                  <a:pt x="639" y="937"/>
                  <a:pt x="639" y="939"/>
                  <a:pt x="639" y="942"/>
                </a:cubicBezTo>
                <a:cubicBezTo>
                  <a:pt x="643" y="943"/>
                  <a:pt x="648" y="945"/>
                  <a:pt x="648" y="950"/>
                </a:cubicBezTo>
                <a:cubicBezTo>
                  <a:pt x="648" y="950"/>
                  <a:pt x="649" y="950"/>
                  <a:pt x="649" y="950"/>
                </a:cubicBezTo>
                <a:cubicBezTo>
                  <a:pt x="654" y="950"/>
                  <a:pt x="653" y="944"/>
                  <a:pt x="656" y="942"/>
                </a:cubicBezTo>
                <a:cubicBezTo>
                  <a:pt x="660" y="942"/>
                  <a:pt x="659" y="947"/>
                  <a:pt x="663" y="947"/>
                </a:cubicBezTo>
                <a:cubicBezTo>
                  <a:pt x="663" y="947"/>
                  <a:pt x="664" y="947"/>
                  <a:pt x="665" y="947"/>
                </a:cubicBezTo>
                <a:cubicBezTo>
                  <a:pt x="666" y="942"/>
                  <a:pt x="663" y="942"/>
                  <a:pt x="663" y="938"/>
                </a:cubicBezTo>
                <a:cubicBezTo>
                  <a:pt x="663" y="938"/>
                  <a:pt x="663" y="938"/>
                  <a:pt x="663" y="938"/>
                </a:cubicBezTo>
                <a:cubicBezTo>
                  <a:pt x="669" y="938"/>
                  <a:pt x="672" y="936"/>
                  <a:pt x="675" y="933"/>
                </a:cubicBezTo>
                <a:cubicBezTo>
                  <a:pt x="671" y="931"/>
                  <a:pt x="668" y="928"/>
                  <a:pt x="663" y="926"/>
                </a:cubicBezTo>
                <a:cubicBezTo>
                  <a:pt x="664" y="924"/>
                  <a:pt x="666" y="923"/>
                  <a:pt x="665" y="919"/>
                </a:cubicBezTo>
                <a:cubicBezTo>
                  <a:pt x="664" y="919"/>
                  <a:pt x="664" y="919"/>
                  <a:pt x="664" y="919"/>
                </a:cubicBezTo>
                <a:cubicBezTo>
                  <a:pt x="655" y="919"/>
                  <a:pt x="659" y="908"/>
                  <a:pt x="651" y="907"/>
                </a:cubicBezTo>
                <a:cubicBezTo>
                  <a:pt x="648" y="909"/>
                  <a:pt x="649" y="915"/>
                  <a:pt x="646" y="918"/>
                </a:cubicBezTo>
                <a:cubicBezTo>
                  <a:pt x="646" y="915"/>
                  <a:pt x="645" y="914"/>
                  <a:pt x="644" y="912"/>
                </a:cubicBezTo>
                <a:cubicBezTo>
                  <a:pt x="648" y="909"/>
                  <a:pt x="654" y="897"/>
                  <a:pt x="661" y="897"/>
                </a:cubicBezTo>
                <a:cubicBezTo>
                  <a:pt x="663" y="897"/>
                  <a:pt x="665" y="898"/>
                  <a:pt x="667" y="900"/>
                </a:cubicBezTo>
                <a:cubicBezTo>
                  <a:pt x="664" y="902"/>
                  <a:pt x="664" y="906"/>
                  <a:pt x="662" y="909"/>
                </a:cubicBezTo>
                <a:cubicBezTo>
                  <a:pt x="666" y="911"/>
                  <a:pt x="666" y="917"/>
                  <a:pt x="672" y="918"/>
                </a:cubicBezTo>
                <a:cubicBezTo>
                  <a:pt x="677" y="913"/>
                  <a:pt x="678" y="906"/>
                  <a:pt x="687" y="906"/>
                </a:cubicBezTo>
                <a:cubicBezTo>
                  <a:pt x="688" y="906"/>
                  <a:pt x="688" y="906"/>
                  <a:pt x="689" y="906"/>
                </a:cubicBezTo>
                <a:cubicBezTo>
                  <a:pt x="687" y="908"/>
                  <a:pt x="687" y="913"/>
                  <a:pt x="687" y="918"/>
                </a:cubicBezTo>
                <a:cubicBezTo>
                  <a:pt x="688" y="918"/>
                  <a:pt x="688" y="918"/>
                  <a:pt x="688" y="918"/>
                </a:cubicBezTo>
                <a:cubicBezTo>
                  <a:pt x="691" y="918"/>
                  <a:pt x="693" y="916"/>
                  <a:pt x="694" y="914"/>
                </a:cubicBezTo>
                <a:cubicBezTo>
                  <a:pt x="696" y="912"/>
                  <a:pt x="697" y="911"/>
                  <a:pt x="701" y="911"/>
                </a:cubicBezTo>
                <a:cubicBezTo>
                  <a:pt x="701" y="911"/>
                  <a:pt x="701" y="911"/>
                  <a:pt x="701" y="911"/>
                </a:cubicBezTo>
                <a:cubicBezTo>
                  <a:pt x="703" y="914"/>
                  <a:pt x="703" y="920"/>
                  <a:pt x="708" y="921"/>
                </a:cubicBezTo>
                <a:cubicBezTo>
                  <a:pt x="711" y="919"/>
                  <a:pt x="708" y="911"/>
                  <a:pt x="713" y="911"/>
                </a:cubicBezTo>
                <a:cubicBezTo>
                  <a:pt x="713" y="912"/>
                  <a:pt x="716" y="913"/>
                  <a:pt x="720" y="913"/>
                </a:cubicBezTo>
                <a:cubicBezTo>
                  <a:pt x="723" y="913"/>
                  <a:pt x="726" y="912"/>
                  <a:pt x="727" y="911"/>
                </a:cubicBezTo>
                <a:cubicBezTo>
                  <a:pt x="722" y="908"/>
                  <a:pt x="721" y="903"/>
                  <a:pt x="718" y="899"/>
                </a:cubicBezTo>
                <a:cubicBezTo>
                  <a:pt x="721" y="898"/>
                  <a:pt x="723" y="894"/>
                  <a:pt x="723" y="890"/>
                </a:cubicBezTo>
                <a:cubicBezTo>
                  <a:pt x="713" y="890"/>
                  <a:pt x="723" y="878"/>
                  <a:pt x="720" y="870"/>
                </a:cubicBezTo>
                <a:cubicBezTo>
                  <a:pt x="713" y="870"/>
                  <a:pt x="708" y="873"/>
                  <a:pt x="706" y="878"/>
                </a:cubicBezTo>
                <a:cubicBezTo>
                  <a:pt x="704" y="876"/>
                  <a:pt x="705" y="870"/>
                  <a:pt x="700" y="870"/>
                </a:cubicBezTo>
                <a:cubicBezTo>
                  <a:pt x="700" y="870"/>
                  <a:pt x="700" y="870"/>
                  <a:pt x="699" y="870"/>
                </a:cubicBezTo>
                <a:cubicBezTo>
                  <a:pt x="697" y="874"/>
                  <a:pt x="693" y="876"/>
                  <a:pt x="694" y="883"/>
                </a:cubicBezTo>
                <a:cubicBezTo>
                  <a:pt x="695" y="888"/>
                  <a:pt x="698" y="889"/>
                  <a:pt x="701" y="892"/>
                </a:cubicBezTo>
                <a:cubicBezTo>
                  <a:pt x="694" y="891"/>
                  <a:pt x="691" y="887"/>
                  <a:pt x="687" y="883"/>
                </a:cubicBezTo>
                <a:cubicBezTo>
                  <a:pt x="679" y="884"/>
                  <a:pt x="671" y="884"/>
                  <a:pt x="667" y="889"/>
                </a:cubicBezTo>
                <a:cubicBezTo>
                  <a:pt x="668" y="884"/>
                  <a:pt x="668" y="881"/>
                  <a:pt x="667" y="877"/>
                </a:cubicBezTo>
                <a:cubicBezTo>
                  <a:pt x="668" y="877"/>
                  <a:pt x="668" y="877"/>
                  <a:pt x="669" y="877"/>
                </a:cubicBezTo>
                <a:cubicBezTo>
                  <a:pt x="671" y="877"/>
                  <a:pt x="672" y="876"/>
                  <a:pt x="673" y="876"/>
                </a:cubicBezTo>
                <a:cubicBezTo>
                  <a:pt x="674" y="875"/>
                  <a:pt x="675" y="875"/>
                  <a:pt x="677" y="875"/>
                </a:cubicBezTo>
                <a:cubicBezTo>
                  <a:pt x="677" y="875"/>
                  <a:pt x="677" y="875"/>
                  <a:pt x="677" y="875"/>
                </a:cubicBezTo>
                <a:cubicBezTo>
                  <a:pt x="675" y="870"/>
                  <a:pt x="675" y="868"/>
                  <a:pt x="677" y="863"/>
                </a:cubicBezTo>
                <a:cubicBezTo>
                  <a:pt x="676" y="862"/>
                  <a:pt x="674" y="862"/>
                  <a:pt x="673" y="862"/>
                </a:cubicBezTo>
                <a:cubicBezTo>
                  <a:pt x="672" y="862"/>
                  <a:pt x="671" y="862"/>
                  <a:pt x="670" y="862"/>
                </a:cubicBezTo>
                <a:cubicBezTo>
                  <a:pt x="670" y="862"/>
                  <a:pt x="669" y="862"/>
                  <a:pt x="668" y="862"/>
                </a:cubicBezTo>
                <a:cubicBezTo>
                  <a:pt x="668" y="862"/>
                  <a:pt x="667" y="862"/>
                  <a:pt x="667" y="861"/>
                </a:cubicBezTo>
                <a:cubicBezTo>
                  <a:pt x="667" y="854"/>
                  <a:pt x="664" y="852"/>
                  <a:pt x="668" y="847"/>
                </a:cubicBezTo>
                <a:cubicBezTo>
                  <a:pt x="669" y="847"/>
                  <a:pt x="670" y="847"/>
                  <a:pt x="670" y="847"/>
                </a:cubicBezTo>
                <a:cubicBezTo>
                  <a:pt x="675" y="847"/>
                  <a:pt x="674" y="854"/>
                  <a:pt x="679" y="854"/>
                </a:cubicBezTo>
                <a:cubicBezTo>
                  <a:pt x="681" y="851"/>
                  <a:pt x="682" y="845"/>
                  <a:pt x="686" y="842"/>
                </a:cubicBezTo>
                <a:cubicBezTo>
                  <a:pt x="688" y="844"/>
                  <a:pt x="689" y="848"/>
                  <a:pt x="693" y="848"/>
                </a:cubicBezTo>
                <a:cubicBezTo>
                  <a:pt x="694" y="847"/>
                  <a:pt x="694" y="847"/>
                  <a:pt x="694" y="847"/>
                </a:cubicBezTo>
                <a:cubicBezTo>
                  <a:pt x="694" y="843"/>
                  <a:pt x="694" y="839"/>
                  <a:pt x="692" y="837"/>
                </a:cubicBezTo>
                <a:cubicBezTo>
                  <a:pt x="698" y="835"/>
                  <a:pt x="706" y="836"/>
                  <a:pt x="706" y="829"/>
                </a:cubicBezTo>
                <a:cubicBezTo>
                  <a:pt x="701" y="826"/>
                  <a:pt x="693" y="826"/>
                  <a:pt x="691" y="825"/>
                </a:cubicBezTo>
                <a:cubicBezTo>
                  <a:pt x="693" y="825"/>
                  <a:pt x="693" y="813"/>
                  <a:pt x="691" y="813"/>
                </a:cubicBezTo>
                <a:cubicBezTo>
                  <a:pt x="690" y="815"/>
                  <a:pt x="689" y="815"/>
                  <a:pt x="687" y="815"/>
                </a:cubicBezTo>
                <a:cubicBezTo>
                  <a:pt x="687" y="815"/>
                  <a:pt x="686" y="815"/>
                  <a:pt x="686" y="815"/>
                </a:cubicBezTo>
                <a:cubicBezTo>
                  <a:pt x="685" y="815"/>
                  <a:pt x="685" y="815"/>
                  <a:pt x="684" y="815"/>
                </a:cubicBezTo>
                <a:cubicBezTo>
                  <a:pt x="684" y="815"/>
                  <a:pt x="684" y="815"/>
                  <a:pt x="684" y="815"/>
                </a:cubicBezTo>
                <a:cubicBezTo>
                  <a:pt x="684" y="808"/>
                  <a:pt x="680" y="805"/>
                  <a:pt x="675" y="803"/>
                </a:cubicBezTo>
                <a:cubicBezTo>
                  <a:pt x="673" y="806"/>
                  <a:pt x="673" y="811"/>
                  <a:pt x="670" y="813"/>
                </a:cubicBezTo>
                <a:cubicBezTo>
                  <a:pt x="667" y="813"/>
                  <a:pt x="666" y="810"/>
                  <a:pt x="662" y="810"/>
                </a:cubicBezTo>
                <a:cubicBezTo>
                  <a:pt x="662" y="810"/>
                  <a:pt x="662" y="810"/>
                  <a:pt x="662" y="810"/>
                </a:cubicBezTo>
                <a:cubicBezTo>
                  <a:pt x="662" y="822"/>
                  <a:pt x="662" y="822"/>
                  <a:pt x="662" y="822"/>
                </a:cubicBezTo>
                <a:cubicBezTo>
                  <a:pt x="664" y="825"/>
                  <a:pt x="669" y="826"/>
                  <a:pt x="672" y="829"/>
                </a:cubicBezTo>
                <a:cubicBezTo>
                  <a:pt x="670" y="828"/>
                  <a:pt x="669" y="828"/>
                  <a:pt x="668" y="828"/>
                </a:cubicBezTo>
                <a:cubicBezTo>
                  <a:pt x="658" y="828"/>
                  <a:pt x="655" y="835"/>
                  <a:pt x="648" y="837"/>
                </a:cubicBezTo>
                <a:cubicBezTo>
                  <a:pt x="652" y="819"/>
                  <a:pt x="639" y="810"/>
                  <a:pt x="643" y="798"/>
                </a:cubicBezTo>
                <a:cubicBezTo>
                  <a:pt x="646" y="799"/>
                  <a:pt x="646" y="804"/>
                  <a:pt x="650" y="804"/>
                </a:cubicBezTo>
                <a:cubicBezTo>
                  <a:pt x="651" y="804"/>
                  <a:pt x="652" y="803"/>
                  <a:pt x="653" y="803"/>
                </a:cubicBezTo>
                <a:cubicBezTo>
                  <a:pt x="653" y="796"/>
                  <a:pt x="655" y="792"/>
                  <a:pt x="658" y="789"/>
                </a:cubicBezTo>
                <a:cubicBezTo>
                  <a:pt x="658" y="789"/>
                  <a:pt x="657" y="789"/>
                  <a:pt x="657" y="789"/>
                </a:cubicBezTo>
                <a:cubicBezTo>
                  <a:pt x="653" y="789"/>
                  <a:pt x="652" y="788"/>
                  <a:pt x="650" y="786"/>
                </a:cubicBezTo>
                <a:cubicBezTo>
                  <a:pt x="648" y="785"/>
                  <a:pt x="647" y="783"/>
                  <a:pt x="644" y="783"/>
                </a:cubicBezTo>
                <a:cubicBezTo>
                  <a:pt x="642" y="783"/>
                  <a:pt x="641" y="784"/>
                  <a:pt x="639" y="784"/>
                </a:cubicBezTo>
                <a:cubicBezTo>
                  <a:pt x="636" y="790"/>
                  <a:pt x="641" y="794"/>
                  <a:pt x="638" y="798"/>
                </a:cubicBezTo>
                <a:cubicBezTo>
                  <a:pt x="634" y="796"/>
                  <a:pt x="631" y="792"/>
                  <a:pt x="625" y="792"/>
                </a:cubicBezTo>
                <a:cubicBezTo>
                  <a:pt x="624" y="792"/>
                  <a:pt x="623" y="793"/>
                  <a:pt x="622" y="793"/>
                </a:cubicBezTo>
                <a:cubicBezTo>
                  <a:pt x="625" y="790"/>
                  <a:pt x="626" y="786"/>
                  <a:pt x="626" y="779"/>
                </a:cubicBezTo>
                <a:cubicBezTo>
                  <a:pt x="624" y="780"/>
                  <a:pt x="623" y="781"/>
                  <a:pt x="622" y="781"/>
                </a:cubicBezTo>
                <a:cubicBezTo>
                  <a:pt x="619" y="781"/>
                  <a:pt x="619" y="776"/>
                  <a:pt x="614" y="776"/>
                </a:cubicBezTo>
                <a:cubicBezTo>
                  <a:pt x="610" y="777"/>
                  <a:pt x="610" y="784"/>
                  <a:pt x="607" y="784"/>
                </a:cubicBezTo>
                <a:cubicBezTo>
                  <a:pt x="607" y="784"/>
                  <a:pt x="606" y="783"/>
                  <a:pt x="605" y="782"/>
                </a:cubicBezTo>
                <a:cubicBezTo>
                  <a:pt x="605" y="793"/>
                  <a:pt x="605" y="793"/>
                  <a:pt x="605" y="793"/>
                </a:cubicBezTo>
                <a:cubicBezTo>
                  <a:pt x="601" y="793"/>
                  <a:pt x="597" y="794"/>
                  <a:pt x="595" y="796"/>
                </a:cubicBezTo>
                <a:cubicBezTo>
                  <a:pt x="600" y="799"/>
                  <a:pt x="608" y="799"/>
                  <a:pt x="603" y="806"/>
                </a:cubicBezTo>
                <a:cubicBezTo>
                  <a:pt x="606" y="806"/>
                  <a:pt x="608" y="805"/>
                  <a:pt x="609" y="805"/>
                </a:cubicBezTo>
                <a:cubicBezTo>
                  <a:pt x="612" y="805"/>
                  <a:pt x="614" y="807"/>
                  <a:pt x="615" y="812"/>
                </a:cubicBezTo>
                <a:cubicBezTo>
                  <a:pt x="616" y="812"/>
                  <a:pt x="616" y="812"/>
                  <a:pt x="617" y="812"/>
                </a:cubicBezTo>
                <a:cubicBezTo>
                  <a:pt x="618" y="812"/>
                  <a:pt x="619" y="810"/>
                  <a:pt x="619" y="809"/>
                </a:cubicBezTo>
                <a:cubicBezTo>
                  <a:pt x="620" y="808"/>
                  <a:pt x="620" y="806"/>
                  <a:pt x="622" y="806"/>
                </a:cubicBezTo>
                <a:cubicBezTo>
                  <a:pt x="622" y="806"/>
                  <a:pt x="622" y="806"/>
                  <a:pt x="622" y="806"/>
                </a:cubicBezTo>
                <a:cubicBezTo>
                  <a:pt x="625" y="809"/>
                  <a:pt x="624" y="814"/>
                  <a:pt x="624" y="818"/>
                </a:cubicBezTo>
                <a:cubicBezTo>
                  <a:pt x="625" y="819"/>
                  <a:pt x="626" y="819"/>
                  <a:pt x="627" y="819"/>
                </a:cubicBezTo>
                <a:cubicBezTo>
                  <a:pt x="634" y="819"/>
                  <a:pt x="635" y="813"/>
                  <a:pt x="638" y="810"/>
                </a:cubicBezTo>
                <a:cubicBezTo>
                  <a:pt x="640" y="814"/>
                  <a:pt x="646" y="822"/>
                  <a:pt x="643" y="825"/>
                </a:cubicBezTo>
                <a:cubicBezTo>
                  <a:pt x="639" y="825"/>
                  <a:pt x="642" y="818"/>
                  <a:pt x="638" y="818"/>
                </a:cubicBezTo>
                <a:cubicBezTo>
                  <a:pt x="638" y="818"/>
                  <a:pt x="638" y="818"/>
                  <a:pt x="638" y="818"/>
                </a:cubicBezTo>
                <a:cubicBezTo>
                  <a:pt x="633" y="823"/>
                  <a:pt x="624" y="823"/>
                  <a:pt x="619" y="827"/>
                </a:cubicBezTo>
                <a:cubicBezTo>
                  <a:pt x="622" y="830"/>
                  <a:pt x="622" y="833"/>
                  <a:pt x="620" y="837"/>
                </a:cubicBezTo>
                <a:cubicBezTo>
                  <a:pt x="622" y="837"/>
                  <a:pt x="624" y="836"/>
                  <a:pt x="626" y="836"/>
                </a:cubicBezTo>
                <a:cubicBezTo>
                  <a:pt x="656" y="836"/>
                  <a:pt x="637" y="917"/>
                  <a:pt x="624" y="928"/>
                </a:cubicBezTo>
                <a:cubicBezTo>
                  <a:pt x="626" y="908"/>
                  <a:pt x="612" y="904"/>
                  <a:pt x="603" y="895"/>
                </a:cubicBezTo>
                <a:cubicBezTo>
                  <a:pt x="604" y="895"/>
                  <a:pt x="605" y="895"/>
                  <a:pt x="606" y="895"/>
                </a:cubicBezTo>
                <a:cubicBezTo>
                  <a:pt x="609" y="895"/>
                  <a:pt x="611" y="895"/>
                  <a:pt x="612" y="896"/>
                </a:cubicBezTo>
                <a:cubicBezTo>
                  <a:pt x="614" y="896"/>
                  <a:pt x="616" y="896"/>
                  <a:pt x="618" y="896"/>
                </a:cubicBezTo>
                <a:cubicBezTo>
                  <a:pt x="619" y="896"/>
                  <a:pt x="621" y="896"/>
                  <a:pt x="624" y="895"/>
                </a:cubicBezTo>
                <a:cubicBezTo>
                  <a:pt x="620" y="888"/>
                  <a:pt x="630" y="887"/>
                  <a:pt x="631" y="880"/>
                </a:cubicBezTo>
                <a:cubicBezTo>
                  <a:pt x="615" y="880"/>
                  <a:pt x="615" y="880"/>
                  <a:pt x="615" y="880"/>
                </a:cubicBezTo>
                <a:cubicBezTo>
                  <a:pt x="620" y="874"/>
                  <a:pt x="621" y="867"/>
                  <a:pt x="619" y="858"/>
                </a:cubicBezTo>
                <a:cubicBezTo>
                  <a:pt x="610" y="862"/>
                  <a:pt x="606" y="864"/>
                  <a:pt x="597" y="870"/>
                </a:cubicBezTo>
                <a:cubicBezTo>
                  <a:pt x="572" y="816"/>
                  <a:pt x="544" y="690"/>
                  <a:pt x="629" y="690"/>
                </a:cubicBezTo>
                <a:cubicBezTo>
                  <a:pt x="629" y="690"/>
                  <a:pt x="629" y="690"/>
                  <a:pt x="629" y="690"/>
                </a:cubicBezTo>
                <a:cubicBezTo>
                  <a:pt x="622" y="698"/>
                  <a:pt x="606" y="707"/>
                  <a:pt x="610" y="721"/>
                </a:cubicBezTo>
                <a:cubicBezTo>
                  <a:pt x="611" y="720"/>
                  <a:pt x="612" y="720"/>
                  <a:pt x="613" y="720"/>
                </a:cubicBezTo>
                <a:cubicBezTo>
                  <a:pt x="617" y="720"/>
                  <a:pt x="617" y="735"/>
                  <a:pt x="619" y="740"/>
                </a:cubicBezTo>
                <a:cubicBezTo>
                  <a:pt x="630" y="736"/>
                  <a:pt x="634" y="725"/>
                  <a:pt x="638" y="714"/>
                </a:cubicBezTo>
                <a:cubicBezTo>
                  <a:pt x="637" y="736"/>
                  <a:pt x="649" y="739"/>
                  <a:pt x="663" y="743"/>
                </a:cubicBezTo>
                <a:cubicBezTo>
                  <a:pt x="663" y="733"/>
                  <a:pt x="668" y="725"/>
                  <a:pt x="662" y="719"/>
                </a:cubicBezTo>
                <a:cubicBezTo>
                  <a:pt x="664" y="719"/>
                  <a:pt x="664" y="721"/>
                  <a:pt x="666" y="721"/>
                </a:cubicBezTo>
                <a:cubicBezTo>
                  <a:pt x="667" y="721"/>
                  <a:pt x="667" y="721"/>
                  <a:pt x="667" y="721"/>
                </a:cubicBezTo>
                <a:cubicBezTo>
                  <a:pt x="667" y="714"/>
                  <a:pt x="667" y="708"/>
                  <a:pt x="663" y="705"/>
                </a:cubicBezTo>
                <a:cubicBezTo>
                  <a:pt x="667" y="705"/>
                  <a:pt x="670" y="704"/>
                  <a:pt x="673" y="704"/>
                </a:cubicBezTo>
                <a:cubicBezTo>
                  <a:pt x="676" y="704"/>
                  <a:pt x="679" y="705"/>
                  <a:pt x="682" y="705"/>
                </a:cubicBezTo>
                <a:cubicBezTo>
                  <a:pt x="685" y="705"/>
                  <a:pt x="689" y="706"/>
                  <a:pt x="693" y="706"/>
                </a:cubicBezTo>
                <a:cubicBezTo>
                  <a:pt x="696" y="706"/>
                  <a:pt x="698" y="706"/>
                  <a:pt x="701" y="705"/>
                </a:cubicBezTo>
                <a:cubicBezTo>
                  <a:pt x="696" y="692"/>
                  <a:pt x="687" y="681"/>
                  <a:pt x="674" y="676"/>
                </a:cubicBezTo>
                <a:cubicBezTo>
                  <a:pt x="675" y="677"/>
                  <a:pt x="676" y="677"/>
                  <a:pt x="678" y="677"/>
                </a:cubicBezTo>
                <a:cubicBezTo>
                  <a:pt x="690" y="677"/>
                  <a:pt x="694" y="668"/>
                  <a:pt x="704" y="666"/>
                </a:cubicBezTo>
                <a:cubicBezTo>
                  <a:pt x="705" y="663"/>
                  <a:pt x="702" y="663"/>
                  <a:pt x="701" y="661"/>
                </a:cubicBezTo>
                <a:cubicBezTo>
                  <a:pt x="705" y="656"/>
                  <a:pt x="712" y="655"/>
                  <a:pt x="713" y="647"/>
                </a:cubicBezTo>
                <a:cubicBezTo>
                  <a:pt x="712" y="647"/>
                  <a:pt x="711" y="646"/>
                  <a:pt x="710" y="646"/>
                </a:cubicBezTo>
                <a:cubicBezTo>
                  <a:pt x="708" y="646"/>
                  <a:pt x="706" y="647"/>
                  <a:pt x="703" y="648"/>
                </a:cubicBezTo>
                <a:cubicBezTo>
                  <a:pt x="701" y="648"/>
                  <a:pt x="698" y="649"/>
                  <a:pt x="696" y="649"/>
                </a:cubicBezTo>
                <a:cubicBezTo>
                  <a:pt x="696" y="649"/>
                  <a:pt x="696" y="649"/>
                  <a:pt x="696" y="649"/>
                </a:cubicBezTo>
                <a:cubicBezTo>
                  <a:pt x="695" y="647"/>
                  <a:pt x="696" y="643"/>
                  <a:pt x="694" y="642"/>
                </a:cubicBezTo>
                <a:cubicBezTo>
                  <a:pt x="683" y="647"/>
                  <a:pt x="667" y="656"/>
                  <a:pt x="662" y="661"/>
                </a:cubicBezTo>
                <a:cubicBezTo>
                  <a:pt x="671" y="650"/>
                  <a:pt x="664" y="634"/>
                  <a:pt x="662" y="618"/>
                </a:cubicBezTo>
                <a:cubicBezTo>
                  <a:pt x="660" y="618"/>
                  <a:pt x="659" y="618"/>
                  <a:pt x="659" y="618"/>
                </a:cubicBezTo>
                <a:cubicBezTo>
                  <a:pt x="653" y="618"/>
                  <a:pt x="653" y="624"/>
                  <a:pt x="650" y="627"/>
                </a:cubicBezTo>
                <a:cubicBezTo>
                  <a:pt x="649" y="626"/>
                  <a:pt x="648" y="625"/>
                  <a:pt x="647" y="625"/>
                </a:cubicBezTo>
                <a:cubicBezTo>
                  <a:pt x="646" y="625"/>
                  <a:pt x="644" y="627"/>
                  <a:pt x="642" y="628"/>
                </a:cubicBezTo>
                <a:cubicBezTo>
                  <a:pt x="641" y="629"/>
                  <a:pt x="639" y="630"/>
                  <a:pt x="637" y="630"/>
                </a:cubicBezTo>
                <a:cubicBezTo>
                  <a:pt x="637" y="630"/>
                  <a:pt x="636" y="630"/>
                  <a:pt x="636" y="630"/>
                </a:cubicBezTo>
                <a:cubicBezTo>
                  <a:pt x="636" y="621"/>
                  <a:pt x="633" y="616"/>
                  <a:pt x="627" y="613"/>
                </a:cubicBezTo>
                <a:cubicBezTo>
                  <a:pt x="627" y="613"/>
                  <a:pt x="627" y="613"/>
                  <a:pt x="627" y="613"/>
                </a:cubicBezTo>
                <a:cubicBezTo>
                  <a:pt x="625" y="613"/>
                  <a:pt x="625" y="615"/>
                  <a:pt x="626" y="617"/>
                </a:cubicBezTo>
                <a:cubicBezTo>
                  <a:pt x="626" y="618"/>
                  <a:pt x="626" y="620"/>
                  <a:pt x="625" y="620"/>
                </a:cubicBezTo>
                <a:cubicBezTo>
                  <a:pt x="624" y="620"/>
                  <a:pt x="624" y="620"/>
                  <a:pt x="624" y="620"/>
                </a:cubicBezTo>
                <a:cubicBezTo>
                  <a:pt x="622" y="616"/>
                  <a:pt x="622" y="610"/>
                  <a:pt x="619" y="606"/>
                </a:cubicBezTo>
                <a:cubicBezTo>
                  <a:pt x="618" y="606"/>
                  <a:pt x="618" y="606"/>
                  <a:pt x="618" y="606"/>
                </a:cubicBezTo>
                <a:cubicBezTo>
                  <a:pt x="617" y="606"/>
                  <a:pt x="616" y="607"/>
                  <a:pt x="615" y="607"/>
                </a:cubicBezTo>
                <a:cubicBezTo>
                  <a:pt x="614" y="608"/>
                  <a:pt x="614" y="608"/>
                  <a:pt x="612" y="608"/>
                </a:cubicBezTo>
                <a:cubicBezTo>
                  <a:pt x="612" y="608"/>
                  <a:pt x="612" y="608"/>
                  <a:pt x="612" y="608"/>
                </a:cubicBezTo>
                <a:cubicBezTo>
                  <a:pt x="610" y="603"/>
                  <a:pt x="609" y="598"/>
                  <a:pt x="603" y="598"/>
                </a:cubicBezTo>
                <a:cubicBezTo>
                  <a:pt x="602" y="598"/>
                  <a:pt x="602" y="598"/>
                  <a:pt x="602" y="598"/>
                </a:cubicBezTo>
                <a:cubicBezTo>
                  <a:pt x="602" y="603"/>
                  <a:pt x="598" y="607"/>
                  <a:pt x="602" y="611"/>
                </a:cubicBezTo>
                <a:cubicBezTo>
                  <a:pt x="595" y="611"/>
                  <a:pt x="595" y="611"/>
                  <a:pt x="595" y="611"/>
                </a:cubicBezTo>
                <a:cubicBezTo>
                  <a:pt x="596" y="618"/>
                  <a:pt x="597" y="624"/>
                  <a:pt x="597" y="632"/>
                </a:cubicBezTo>
                <a:cubicBezTo>
                  <a:pt x="604" y="635"/>
                  <a:pt x="610" y="649"/>
                  <a:pt x="610" y="652"/>
                </a:cubicBezTo>
                <a:cubicBezTo>
                  <a:pt x="606" y="638"/>
                  <a:pt x="586" y="639"/>
                  <a:pt x="574" y="635"/>
                </a:cubicBezTo>
                <a:cubicBezTo>
                  <a:pt x="580" y="604"/>
                  <a:pt x="595" y="547"/>
                  <a:pt x="622" y="547"/>
                </a:cubicBezTo>
                <a:cubicBezTo>
                  <a:pt x="630" y="547"/>
                  <a:pt x="638" y="551"/>
                  <a:pt x="648" y="562"/>
                </a:cubicBezTo>
                <a:cubicBezTo>
                  <a:pt x="645" y="559"/>
                  <a:pt x="637" y="561"/>
                  <a:pt x="636" y="557"/>
                </a:cubicBezTo>
                <a:cubicBezTo>
                  <a:pt x="638" y="565"/>
                  <a:pt x="628" y="561"/>
                  <a:pt x="629" y="569"/>
                </a:cubicBezTo>
                <a:cubicBezTo>
                  <a:pt x="632" y="569"/>
                  <a:pt x="636" y="569"/>
                  <a:pt x="636" y="574"/>
                </a:cubicBezTo>
                <a:cubicBezTo>
                  <a:pt x="634" y="578"/>
                  <a:pt x="629" y="579"/>
                  <a:pt x="631" y="588"/>
                </a:cubicBezTo>
                <a:cubicBezTo>
                  <a:pt x="632" y="588"/>
                  <a:pt x="633" y="588"/>
                  <a:pt x="635" y="588"/>
                </a:cubicBezTo>
                <a:cubicBezTo>
                  <a:pt x="640" y="588"/>
                  <a:pt x="647" y="586"/>
                  <a:pt x="650" y="584"/>
                </a:cubicBezTo>
                <a:cubicBezTo>
                  <a:pt x="651" y="590"/>
                  <a:pt x="649" y="595"/>
                  <a:pt x="655" y="599"/>
                </a:cubicBezTo>
                <a:cubicBezTo>
                  <a:pt x="659" y="596"/>
                  <a:pt x="663" y="593"/>
                  <a:pt x="665" y="588"/>
                </a:cubicBezTo>
                <a:cubicBezTo>
                  <a:pt x="666" y="596"/>
                  <a:pt x="677" y="595"/>
                  <a:pt x="682" y="599"/>
                </a:cubicBezTo>
                <a:cubicBezTo>
                  <a:pt x="681" y="590"/>
                  <a:pt x="680" y="587"/>
                  <a:pt x="675" y="579"/>
                </a:cubicBezTo>
                <a:cubicBezTo>
                  <a:pt x="680" y="575"/>
                  <a:pt x="689" y="576"/>
                  <a:pt x="691" y="569"/>
                </a:cubicBezTo>
                <a:cubicBezTo>
                  <a:pt x="688" y="566"/>
                  <a:pt x="682" y="568"/>
                  <a:pt x="682" y="564"/>
                </a:cubicBezTo>
                <a:cubicBezTo>
                  <a:pt x="686" y="543"/>
                  <a:pt x="709" y="534"/>
                  <a:pt x="723" y="519"/>
                </a:cubicBezTo>
                <a:cubicBezTo>
                  <a:pt x="718" y="531"/>
                  <a:pt x="718" y="544"/>
                  <a:pt x="720" y="560"/>
                </a:cubicBezTo>
                <a:cubicBezTo>
                  <a:pt x="720" y="560"/>
                  <a:pt x="720" y="560"/>
                  <a:pt x="720" y="560"/>
                </a:cubicBezTo>
                <a:cubicBezTo>
                  <a:pt x="723" y="560"/>
                  <a:pt x="723" y="558"/>
                  <a:pt x="725" y="557"/>
                </a:cubicBezTo>
                <a:cubicBezTo>
                  <a:pt x="724" y="565"/>
                  <a:pt x="729" y="567"/>
                  <a:pt x="733" y="570"/>
                </a:cubicBezTo>
                <a:cubicBezTo>
                  <a:pt x="736" y="566"/>
                  <a:pt x="740" y="564"/>
                  <a:pt x="739" y="557"/>
                </a:cubicBezTo>
                <a:cubicBezTo>
                  <a:pt x="739" y="557"/>
                  <a:pt x="740" y="557"/>
                  <a:pt x="741" y="557"/>
                </a:cubicBezTo>
                <a:cubicBezTo>
                  <a:pt x="744" y="557"/>
                  <a:pt x="745" y="556"/>
                  <a:pt x="747" y="555"/>
                </a:cubicBezTo>
                <a:cubicBezTo>
                  <a:pt x="748" y="551"/>
                  <a:pt x="745" y="543"/>
                  <a:pt x="749" y="541"/>
                </a:cubicBezTo>
                <a:cubicBezTo>
                  <a:pt x="749" y="544"/>
                  <a:pt x="749" y="548"/>
                  <a:pt x="753" y="548"/>
                </a:cubicBezTo>
                <a:cubicBezTo>
                  <a:pt x="754" y="548"/>
                  <a:pt x="754" y="548"/>
                  <a:pt x="754" y="548"/>
                </a:cubicBezTo>
                <a:cubicBezTo>
                  <a:pt x="751" y="536"/>
                  <a:pt x="764" y="536"/>
                  <a:pt x="756" y="528"/>
                </a:cubicBezTo>
                <a:cubicBezTo>
                  <a:pt x="757" y="528"/>
                  <a:pt x="759" y="528"/>
                  <a:pt x="761" y="528"/>
                </a:cubicBezTo>
                <a:cubicBezTo>
                  <a:pt x="764" y="528"/>
                  <a:pt x="766" y="527"/>
                  <a:pt x="768" y="526"/>
                </a:cubicBezTo>
                <a:cubicBezTo>
                  <a:pt x="772" y="543"/>
                  <a:pt x="787" y="539"/>
                  <a:pt x="798" y="550"/>
                </a:cubicBezTo>
                <a:cubicBezTo>
                  <a:pt x="799" y="549"/>
                  <a:pt x="800" y="548"/>
                  <a:pt x="801" y="548"/>
                </a:cubicBezTo>
                <a:cubicBezTo>
                  <a:pt x="802" y="548"/>
                  <a:pt x="802" y="548"/>
                  <a:pt x="802" y="548"/>
                </a:cubicBezTo>
                <a:cubicBezTo>
                  <a:pt x="801" y="525"/>
                  <a:pt x="794" y="509"/>
                  <a:pt x="781" y="497"/>
                </a:cubicBezTo>
                <a:cubicBezTo>
                  <a:pt x="793" y="506"/>
                  <a:pt x="807" y="509"/>
                  <a:pt x="824" y="509"/>
                </a:cubicBezTo>
                <a:cubicBezTo>
                  <a:pt x="825" y="509"/>
                  <a:pt x="825" y="509"/>
                  <a:pt x="826" y="509"/>
                </a:cubicBezTo>
                <a:cubicBezTo>
                  <a:pt x="831" y="506"/>
                  <a:pt x="822" y="501"/>
                  <a:pt x="827" y="499"/>
                </a:cubicBezTo>
                <a:cubicBezTo>
                  <a:pt x="837" y="498"/>
                  <a:pt x="848" y="500"/>
                  <a:pt x="850" y="492"/>
                </a:cubicBezTo>
                <a:cubicBezTo>
                  <a:pt x="843" y="490"/>
                  <a:pt x="835" y="488"/>
                  <a:pt x="831" y="483"/>
                </a:cubicBezTo>
                <a:cubicBezTo>
                  <a:pt x="831" y="481"/>
                  <a:pt x="834" y="482"/>
                  <a:pt x="834" y="480"/>
                </a:cubicBezTo>
                <a:cubicBezTo>
                  <a:pt x="828" y="476"/>
                  <a:pt x="821" y="475"/>
                  <a:pt x="814" y="475"/>
                </a:cubicBezTo>
                <a:cubicBezTo>
                  <a:pt x="809" y="475"/>
                  <a:pt x="803" y="476"/>
                  <a:pt x="797" y="476"/>
                </a:cubicBezTo>
                <a:cubicBezTo>
                  <a:pt x="791" y="477"/>
                  <a:pt x="786" y="478"/>
                  <a:pt x="780" y="478"/>
                </a:cubicBezTo>
                <a:cubicBezTo>
                  <a:pt x="780" y="478"/>
                  <a:pt x="780" y="478"/>
                  <a:pt x="780" y="478"/>
                </a:cubicBezTo>
                <a:cubicBezTo>
                  <a:pt x="802" y="470"/>
                  <a:pt x="804" y="448"/>
                  <a:pt x="809" y="425"/>
                </a:cubicBezTo>
                <a:cubicBezTo>
                  <a:pt x="808" y="425"/>
                  <a:pt x="807" y="425"/>
                  <a:pt x="806" y="425"/>
                </a:cubicBezTo>
                <a:cubicBezTo>
                  <a:pt x="800" y="425"/>
                  <a:pt x="797" y="429"/>
                  <a:pt x="793" y="432"/>
                </a:cubicBezTo>
                <a:cubicBezTo>
                  <a:pt x="792" y="429"/>
                  <a:pt x="790" y="429"/>
                  <a:pt x="787" y="429"/>
                </a:cubicBezTo>
                <a:cubicBezTo>
                  <a:pt x="787" y="429"/>
                  <a:pt x="786" y="429"/>
                  <a:pt x="785" y="429"/>
                </a:cubicBezTo>
                <a:cubicBezTo>
                  <a:pt x="785" y="429"/>
                  <a:pt x="784" y="429"/>
                  <a:pt x="783" y="429"/>
                </a:cubicBezTo>
                <a:cubicBezTo>
                  <a:pt x="781" y="429"/>
                  <a:pt x="778" y="428"/>
                  <a:pt x="774" y="425"/>
                </a:cubicBezTo>
                <a:cubicBezTo>
                  <a:pt x="781" y="421"/>
                  <a:pt x="774" y="412"/>
                  <a:pt x="776" y="403"/>
                </a:cubicBezTo>
                <a:cubicBezTo>
                  <a:pt x="776" y="403"/>
                  <a:pt x="775" y="403"/>
                  <a:pt x="775" y="403"/>
                </a:cubicBezTo>
                <a:cubicBezTo>
                  <a:pt x="773" y="403"/>
                  <a:pt x="772" y="404"/>
                  <a:pt x="770" y="405"/>
                </a:cubicBezTo>
                <a:cubicBezTo>
                  <a:pt x="769" y="406"/>
                  <a:pt x="768" y="407"/>
                  <a:pt x="767" y="407"/>
                </a:cubicBezTo>
                <a:cubicBezTo>
                  <a:pt x="767" y="407"/>
                  <a:pt x="766" y="407"/>
                  <a:pt x="766" y="406"/>
                </a:cubicBezTo>
                <a:cubicBezTo>
                  <a:pt x="767" y="400"/>
                  <a:pt x="768" y="395"/>
                  <a:pt x="768" y="387"/>
                </a:cubicBezTo>
                <a:cubicBezTo>
                  <a:pt x="767" y="388"/>
                  <a:pt x="766" y="388"/>
                  <a:pt x="765" y="388"/>
                </a:cubicBezTo>
                <a:cubicBezTo>
                  <a:pt x="759" y="388"/>
                  <a:pt x="764" y="369"/>
                  <a:pt x="756" y="369"/>
                </a:cubicBezTo>
                <a:cubicBezTo>
                  <a:pt x="748" y="370"/>
                  <a:pt x="750" y="382"/>
                  <a:pt x="743" y="382"/>
                </a:cubicBezTo>
                <a:cubicBezTo>
                  <a:pt x="742" y="382"/>
                  <a:pt x="740" y="382"/>
                  <a:pt x="739" y="381"/>
                </a:cubicBezTo>
                <a:cubicBezTo>
                  <a:pt x="730" y="395"/>
                  <a:pt x="733" y="421"/>
                  <a:pt x="732" y="439"/>
                </a:cubicBezTo>
                <a:cubicBezTo>
                  <a:pt x="730" y="422"/>
                  <a:pt x="722" y="404"/>
                  <a:pt x="708" y="404"/>
                </a:cubicBezTo>
                <a:cubicBezTo>
                  <a:pt x="707" y="404"/>
                  <a:pt x="707" y="404"/>
                  <a:pt x="706" y="404"/>
                </a:cubicBezTo>
                <a:cubicBezTo>
                  <a:pt x="706" y="397"/>
                  <a:pt x="700" y="395"/>
                  <a:pt x="692" y="394"/>
                </a:cubicBezTo>
                <a:cubicBezTo>
                  <a:pt x="694" y="409"/>
                  <a:pt x="691" y="419"/>
                  <a:pt x="697" y="430"/>
                </a:cubicBezTo>
                <a:cubicBezTo>
                  <a:pt x="697" y="430"/>
                  <a:pt x="696" y="430"/>
                  <a:pt x="695" y="430"/>
                </a:cubicBezTo>
                <a:cubicBezTo>
                  <a:pt x="694" y="430"/>
                  <a:pt x="693" y="430"/>
                  <a:pt x="692" y="430"/>
                </a:cubicBezTo>
                <a:cubicBezTo>
                  <a:pt x="690" y="430"/>
                  <a:pt x="689" y="430"/>
                  <a:pt x="688" y="430"/>
                </a:cubicBezTo>
                <a:cubicBezTo>
                  <a:pt x="686" y="430"/>
                  <a:pt x="684" y="430"/>
                  <a:pt x="684" y="432"/>
                </a:cubicBezTo>
                <a:cubicBezTo>
                  <a:pt x="695" y="448"/>
                  <a:pt x="715" y="455"/>
                  <a:pt x="730" y="468"/>
                </a:cubicBezTo>
                <a:cubicBezTo>
                  <a:pt x="726" y="467"/>
                  <a:pt x="721" y="467"/>
                  <a:pt x="717" y="467"/>
                </a:cubicBezTo>
                <a:cubicBezTo>
                  <a:pt x="677" y="467"/>
                  <a:pt x="633" y="480"/>
                  <a:pt x="615" y="512"/>
                </a:cubicBezTo>
                <a:cubicBezTo>
                  <a:pt x="613" y="486"/>
                  <a:pt x="597" y="474"/>
                  <a:pt x="581" y="463"/>
                </a:cubicBezTo>
                <a:cubicBezTo>
                  <a:pt x="590" y="463"/>
                  <a:pt x="596" y="465"/>
                  <a:pt x="603" y="465"/>
                </a:cubicBezTo>
                <a:cubicBezTo>
                  <a:pt x="605" y="465"/>
                  <a:pt x="608" y="465"/>
                  <a:pt x="610" y="464"/>
                </a:cubicBezTo>
                <a:cubicBezTo>
                  <a:pt x="614" y="460"/>
                  <a:pt x="608" y="461"/>
                  <a:pt x="609" y="456"/>
                </a:cubicBezTo>
                <a:cubicBezTo>
                  <a:pt x="616" y="454"/>
                  <a:pt x="620" y="451"/>
                  <a:pt x="622" y="444"/>
                </a:cubicBezTo>
                <a:cubicBezTo>
                  <a:pt x="616" y="442"/>
                  <a:pt x="612" y="442"/>
                  <a:pt x="608" y="442"/>
                </a:cubicBezTo>
                <a:cubicBezTo>
                  <a:pt x="606" y="442"/>
                  <a:pt x="605" y="442"/>
                  <a:pt x="603" y="442"/>
                </a:cubicBezTo>
                <a:cubicBezTo>
                  <a:pt x="601" y="442"/>
                  <a:pt x="600" y="442"/>
                  <a:pt x="598" y="442"/>
                </a:cubicBezTo>
                <a:cubicBezTo>
                  <a:pt x="598" y="442"/>
                  <a:pt x="597" y="442"/>
                  <a:pt x="597" y="442"/>
                </a:cubicBezTo>
                <a:cubicBezTo>
                  <a:pt x="608" y="434"/>
                  <a:pt x="607" y="424"/>
                  <a:pt x="607" y="411"/>
                </a:cubicBezTo>
                <a:cubicBezTo>
                  <a:pt x="597" y="412"/>
                  <a:pt x="591" y="417"/>
                  <a:pt x="586" y="423"/>
                </a:cubicBezTo>
                <a:cubicBezTo>
                  <a:pt x="586" y="418"/>
                  <a:pt x="586" y="418"/>
                  <a:pt x="586" y="418"/>
                </a:cubicBezTo>
                <a:cubicBezTo>
                  <a:pt x="586" y="418"/>
                  <a:pt x="586" y="418"/>
                  <a:pt x="586" y="418"/>
                </a:cubicBezTo>
                <a:cubicBezTo>
                  <a:pt x="579" y="418"/>
                  <a:pt x="581" y="426"/>
                  <a:pt x="574" y="427"/>
                </a:cubicBezTo>
                <a:cubicBezTo>
                  <a:pt x="568" y="426"/>
                  <a:pt x="567" y="419"/>
                  <a:pt x="562" y="416"/>
                </a:cubicBezTo>
                <a:cubicBezTo>
                  <a:pt x="562" y="418"/>
                  <a:pt x="559" y="422"/>
                  <a:pt x="556" y="422"/>
                </a:cubicBezTo>
                <a:cubicBezTo>
                  <a:pt x="555" y="422"/>
                  <a:pt x="554" y="421"/>
                  <a:pt x="554" y="420"/>
                </a:cubicBezTo>
                <a:cubicBezTo>
                  <a:pt x="562" y="419"/>
                  <a:pt x="560" y="409"/>
                  <a:pt x="564" y="404"/>
                </a:cubicBezTo>
                <a:cubicBezTo>
                  <a:pt x="564" y="404"/>
                  <a:pt x="563" y="404"/>
                  <a:pt x="562" y="404"/>
                </a:cubicBezTo>
                <a:cubicBezTo>
                  <a:pt x="561" y="404"/>
                  <a:pt x="560" y="404"/>
                  <a:pt x="559" y="404"/>
                </a:cubicBezTo>
                <a:cubicBezTo>
                  <a:pt x="558" y="405"/>
                  <a:pt x="557" y="405"/>
                  <a:pt x="556" y="405"/>
                </a:cubicBezTo>
                <a:cubicBezTo>
                  <a:pt x="554" y="405"/>
                  <a:pt x="552" y="404"/>
                  <a:pt x="552" y="403"/>
                </a:cubicBezTo>
                <a:cubicBezTo>
                  <a:pt x="545" y="382"/>
                  <a:pt x="559" y="371"/>
                  <a:pt x="562" y="345"/>
                </a:cubicBezTo>
                <a:cubicBezTo>
                  <a:pt x="562" y="356"/>
                  <a:pt x="568" y="362"/>
                  <a:pt x="569" y="372"/>
                </a:cubicBezTo>
                <a:cubicBezTo>
                  <a:pt x="570" y="372"/>
                  <a:pt x="571" y="372"/>
                  <a:pt x="572" y="372"/>
                </a:cubicBezTo>
                <a:cubicBezTo>
                  <a:pt x="576" y="372"/>
                  <a:pt x="578" y="375"/>
                  <a:pt x="578" y="379"/>
                </a:cubicBezTo>
                <a:cubicBezTo>
                  <a:pt x="580" y="378"/>
                  <a:pt x="581" y="378"/>
                  <a:pt x="583" y="378"/>
                </a:cubicBezTo>
                <a:cubicBezTo>
                  <a:pt x="585" y="378"/>
                  <a:pt x="587" y="379"/>
                  <a:pt x="589" y="380"/>
                </a:cubicBezTo>
                <a:cubicBezTo>
                  <a:pt x="591" y="381"/>
                  <a:pt x="593" y="382"/>
                  <a:pt x="596" y="382"/>
                </a:cubicBezTo>
                <a:cubicBezTo>
                  <a:pt x="597" y="382"/>
                  <a:pt x="597" y="382"/>
                  <a:pt x="597" y="382"/>
                </a:cubicBezTo>
                <a:cubicBezTo>
                  <a:pt x="596" y="372"/>
                  <a:pt x="594" y="368"/>
                  <a:pt x="600" y="363"/>
                </a:cubicBezTo>
                <a:cubicBezTo>
                  <a:pt x="597" y="362"/>
                  <a:pt x="591" y="353"/>
                  <a:pt x="593" y="351"/>
                </a:cubicBezTo>
                <a:cubicBezTo>
                  <a:pt x="595" y="353"/>
                  <a:pt x="597" y="353"/>
                  <a:pt x="599" y="353"/>
                </a:cubicBezTo>
                <a:cubicBezTo>
                  <a:pt x="600" y="353"/>
                  <a:pt x="601" y="353"/>
                  <a:pt x="602" y="353"/>
                </a:cubicBezTo>
                <a:cubicBezTo>
                  <a:pt x="579" y="323"/>
                  <a:pt x="620" y="339"/>
                  <a:pt x="638" y="329"/>
                </a:cubicBezTo>
                <a:cubicBezTo>
                  <a:pt x="630" y="314"/>
                  <a:pt x="618" y="304"/>
                  <a:pt x="600" y="300"/>
                </a:cubicBezTo>
                <a:cubicBezTo>
                  <a:pt x="613" y="294"/>
                  <a:pt x="632" y="293"/>
                  <a:pt x="638" y="280"/>
                </a:cubicBezTo>
                <a:cubicBezTo>
                  <a:pt x="637" y="280"/>
                  <a:pt x="637" y="280"/>
                  <a:pt x="637" y="280"/>
                </a:cubicBezTo>
                <a:cubicBezTo>
                  <a:pt x="635" y="280"/>
                  <a:pt x="633" y="278"/>
                  <a:pt x="632" y="276"/>
                </a:cubicBezTo>
                <a:cubicBezTo>
                  <a:pt x="638" y="271"/>
                  <a:pt x="646" y="268"/>
                  <a:pt x="648" y="259"/>
                </a:cubicBezTo>
                <a:cubicBezTo>
                  <a:pt x="617" y="259"/>
                  <a:pt x="600" y="262"/>
                  <a:pt x="586" y="286"/>
                </a:cubicBezTo>
                <a:cubicBezTo>
                  <a:pt x="592" y="270"/>
                  <a:pt x="591" y="264"/>
                  <a:pt x="588" y="245"/>
                </a:cubicBezTo>
                <a:cubicBezTo>
                  <a:pt x="588" y="245"/>
                  <a:pt x="587" y="246"/>
                  <a:pt x="587" y="246"/>
                </a:cubicBezTo>
                <a:cubicBezTo>
                  <a:pt x="579" y="246"/>
                  <a:pt x="584" y="233"/>
                  <a:pt x="579" y="230"/>
                </a:cubicBezTo>
                <a:cubicBezTo>
                  <a:pt x="572" y="231"/>
                  <a:pt x="571" y="238"/>
                  <a:pt x="568" y="244"/>
                </a:cubicBezTo>
                <a:cubicBezTo>
                  <a:pt x="565" y="244"/>
                  <a:pt x="566" y="240"/>
                  <a:pt x="563" y="240"/>
                </a:cubicBezTo>
                <a:cubicBezTo>
                  <a:pt x="563" y="240"/>
                  <a:pt x="563" y="240"/>
                  <a:pt x="562" y="240"/>
                </a:cubicBezTo>
                <a:cubicBezTo>
                  <a:pt x="562" y="247"/>
                  <a:pt x="562" y="247"/>
                  <a:pt x="562" y="247"/>
                </a:cubicBezTo>
                <a:cubicBezTo>
                  <a:pt x="561" y="246"/>
                  <a:pt x="560" y="246"/>
                  <a:pt x="559" y="246"/>
                </a:cubicBezTo>
                <a:cubicBezTo>
                  <a:pt x="557" y="246"/>
                  <a:pt x="555" y="248"/>
                  <a:pt x="552" y="249"/>
                </a:cubicBezTo>
                <a:cubicBezTo>
                  <a:pt x="551" y="238"/>
                  <a:pt x="545" y="232"/>
                  <a:pt x="538" y="227"/>
                </a:cubicBezTo>
                <a:cubicBezTo>
                  <a:pt x="538" y="231"/>
                  <a:pt x="537" y="235"/>
                  <a:pt x="535" y="237"/>
                </a:cubicBezTo>
                <a:cubicBezTo>
                  <a:pt x="534" y="231"/>
                  <a:pt x="530" y="228"/>
                  <a:pt x="530" y="221"/>
                </a:cubicBezTo>
                <a:cubicBezTo>
                  <a:pt x="529" y="221"/>
                  <a:pt x="528" y="221"/>
                  <a:pt x="527" y="221"/>
                </a:cubicBezTo>
                <a:cubicBezTo>
                  <a:pt x="524" y="221"/>
                  <a:pt x="523" y="223"/>
                  <a:pt x="521" y="225"/>
                </a:cubicBezTo>
                <a:cubicBezTo>
                  <a:pt x="519" y="217"/>
                  <a:pt x="511" y="216"/>
                  <a:pt x="506" y="211"/>
                </a:cubicBezTo>
                <a:cubicBezTo>
                  <a:pt x="503" y="219"/>
                  <a:pt x="505" y="224"/>
                  <a:pt x="506" y="232"/>
                </a:cubicBezTo>
                <a:cubicBezTo>
                  <a:pt x="504" y="232"/>
                  <a:pt x="504" y="230"/>
                  <a:pt x="502" y="230"/>
                </a:cubicBezTo>
                <a:cubicBezTo>
                  <a:pt x="501" y="230"/>
                  <a:pt x="501" y="230"/>
                  <a:pt x="501" y="230"/>
                </a:cubicBezTo>
                <a:cubicBezTo>
                  <a:pt x="502" y="253"/>
                  <a:pt x="514" y="267"/>
                  <a:pt x="529" y="280"/>
                </a:cubicBezTo>
                <a:cubicBezTo>
                  <a:pt x="517" y="269"/>
                  <a:pt x="503" y="263"/>
                  <a:pt x="486" y="263"/>
                </a:cubicBezTo>
                <a:cubicBezTo>
                  <a:pt x="482" y="263"/>
                  <a:pt x="478" y="264"/>
                  <a:pt x="473" y="264"/>
                </a:cubicBezTo>
                <a:cubicBezTo>
                  <a:pt x="476" y="275"/>
                  <a:pt x="483" y="285"/>
                  <a:pt x="496" y="292"/>
                </a:cubicBezTo>
                <a:cubicBezTo>
                  <a:pt x="490" y="292"/>
                  <a:pt x="486" y="294"/>
                  <a:pt x="485" y="298"/>
                </a:cubicBezTo>
                <a:cubicBezTo>
                  <a:pt x="491" y="303"/>
                  <a:pt x="498" y="305"/>
                  <a:pt x="507" y="305"/>
                </a:cubicBezTo>
                <a:cubicBezTo>
                  <a:pt x="517" y="305"/>
                  <a:pt x="527" y="303"/>
                  <a:pt x="537" y="302"/>
                </a:cubicBezTo>
                <a:cubicBezTo>
                  <a:pt x="538" y="304"/>
                  <a:pt x="539" y="306"/>
                  <a:pt x="540" y="309"/>
                </a:cubicBezTo>
                <a:cubicBezTo>
                  <a:pt x="506" y="322"/>
                  <a:pt x="479" y="344"/>
                  <a:pt x="475" y="387"/>
                </a:cubicBezTo>
                <a:cubicBezTo>
                  <a:pt x="461" y="359"/>
                  <a:pt x="431" y="304"/>
                  <a:pt x="401" y="281"/>
                </a:cubicBezTo>
                <a:cubicBezTo>
                  <a:pt x="391" y="268"/>
                  <a:pt x="385" y="257"/>
                  <a:pt x="396" y="245"/>
                </a:cubicBezTo>
                <a:cubicBezTo>
                  <a:pt x="394" y="251"/>
                  <a:pt x="396" y="253"/>
                  <a:pt x="396" y="259"/>
                </a:cubicBezTo>
                <a:cubicBezTo>
                  <a:pt x="397" y="259"/>
                  <a:pt x="398" y="259"/>
                  <a:pt x="398" y="259"/>
                </a:cubicBezTo>
                <a:cubicBezTo>
                  <a:pt x="400" y="259"/>
                  <a:pt x="402" y="260"/>
                  <a:pt x="403" y="261"/>
                </a:cubicBezTo>
                <a:cubicBezTo>
                  <a:pt x="404" y="262"/>
                  <a:pt x="406" y="263"/>
                  <a:pt x="408" y="263"/>
                </a:cubicBezTo>
                <a:cubicBezTo>
                  <a:pt x="408" y="263"/>
                  <a:pt x="408" y="263"/>
                  <a:pt x="408" y="263"/>
                </a:cubicBezTo>
                <a:cubicBezTo>
                  <a:pt x="409" y="260"/>
                  <a:pt x="406" y="252"/>
                  <a:pt x="410" y="252"/>
                </a:cubicBezTo>
                <a:cubicBezTo>
                  <a:pt x="413" y="253"/>
                  <a:pt x="417" y="254"/>
                  <a:pt x="421" y="254"/>
                </a:cubicBezTo>
                <a:cubicBezTo>
                  <a:pt x="422" y="254"/>
                  <a:pt x="423" y="254"/>
                  <a:pt x="424" y="254"/>
                </a:cubicBezTo>
                <a:cubicBezTo>
                  <a:pt x="425" y="250"/>
                  <a:pt x="419" y="241"/>
                  <a:pt x="417" y="235"/>
                </a:cubicBezTo>
                <a:cubicBezTo>
                  <a:pt x="418" y="235"/>
                  <a:pt x="418" y="235"/>
                  <a:pt x="418" y="235"/>
                </a:cubicBezTo>
                <a:cubicBezTo>
                  <a:pt x="420" y="235"/>
                  <a:pt x="422" y="234"/>
                  <a:pt x="423" y="233"/>
                </a:cubicBezTo>
                <a:cubicBezTo>
                  <a:pt x="425" y="231"/>
                  <a:pt x="426" y="230"/>
                  <a:pt x="429" y="230"/>
                </a:cubicBezTo>
                <a:cubicBezTo>
                  <a:pt x="430" y="230"/>
                  <a:pt x="430" y="230"/>
                  <a:pt x="431" y="230"/>
                </a:cubicBezTo>
                <a:cubicBezTo>
                  <a:pt x="431" y="222"/>
                  <a:pt x="419" y="225"/>
                  <a:pt x="415" y="220"/>
                </a:cubicBezTo>
                <a:cubicBezTo>
                  <a:pt x="422" y="216"/>
                  <a:pt x="421" y="207"/>
                  <a:pt x="419" y="201"/>
                </a:cubicBezTo>
                <a:cubicBezTo>
                  <a:pt x="413" y="206"/>
                  <a:pt x="404" y="207"/>
                  <a:pt x="403" y="216"/>
                </a:cubicBezTo>
                <a:cubicBezTo>
                  <a:pt x="401" y="210"/>
                  <a:pt x="396" y="207"/>
                  <a:pt x="390" y="204"/>
                </a:cubicBezTo>
                <a:cubicBezTo>
                  <a:pt x="390" y="210"/>
                  <a:pt x="387" y="212"/>
                  <a:pt x="384" y="215"/>
                </a:cubicBezTo>
                <a:cubicBezTo>
                  <a:pt x="382" y="211"/>
                  <a:pt x="378" y="210"/>
                  <a:pt x="375" y="210"/>
                </a:cubicBezTo>
                <a:cubicBezTo>
                  <a:pt x="373" y="210"/>
                  <a:pt x="371" y="210"/>
                  <a:pt x="369" y="211"/>
                </a:cubicBezTo>
                <a:cubicBezTo>
                  <a:pt x="367" y="211"/>
                  <a:pt x="365" y="211"/>
                  <a:pt x="363" y="211"/>
                </a:cubicBezTo>
                <a:cubicBezTo>
                  <a:pt x="362" y="211"/>
                  <a:pt x="362" y="211"/>
                  <a:pt x="362" y="211"/>
                </a:cubicBezTo>
                <a:cubicBezTo>
                  <a:pt x="361" y="223"/>
                  <a:pt x="371" y="223"/>
                  <a:pt x="374" y="230"/>
                </a:cubicBezTo>
                <a:cubicBezTo>
                  <a:pt x="372" y="231"/>
                  <a:pt x="369" y="231"/>
                  <a:pt x="366" y="231"/>
                </a:cubicBezTo>
                <a:cubicBezTo>
                  <a:pt x="335" y="231"/>
                  <a:pt x="284" y="199"/>
                  <a:pt x="306" y="162"/>
                </a:cubicBezTo>
                <a:cubicBezTo>
                  <a:pt x="305" y="168"/>
                  <a:pt x="306" y="173"/>
                  <a:pt x="308" y="177"/>
                </a:cubicBezTo>
                <a:cubicBezTo>
                  <a:pt x="308" y="177"/>
                  <a:pt x="309" y="177"/>
                  <a:pt x="309" y="177"/>
                </a:cubicBezTo>
                <a:cubicBezTo>
                  <a:pt x="314" y="177"/>
                  <a:pt x="317" y="179"/>
                  <a:pt x="321" y="180"/>
                </a:cubicBezTo>
                <a:cubicBezTo>
                  <a:pt x="323" y="175"/>
                  <a:pt x="319" y="167"/>
                  <a:pt x="321" y="167"/>
                </a:cubicBezTo>
                <a:cubicBezTo>
                  <a:pt x="323" y="168"/>
                  <a:pt x="325" y="169"/>
                  <a:pt x="327" y="169"/>
                </a:cubicBezTo>
                <a:cubicBezTo>
                  <a:pt x="330" y="169"/>
                  <a:pt x="334" y="168"/>
                  <a:pt x="337" y="167"/>
                </a:cubicBezTo>
                <a:cubicBezTo>
                  <a:pt x="334" y="159"/>
                  <a:pt x="330" y="152"/>
                  <a:pt x="323" y="150"/>
                </a:cubicBezTo>
                <a:cubicBezTo>
                  <a:pt x="330" y="148"/>
                  <a:pt x="334" y="143"/>
                  <a:pt x="335" y="136"/>
                </a:cubicBezTo>
                <a:cubicBezTo>
                  <a:pt x="330" y="136"/>
                  <a:pt x="327" y="135"/>
                  <a:pt x="324" y="135"/>
                </a:cubicBezTo>
                <a:cubicBezTo>
                  <a:pt x="323" y="135"/>
                  <a:pt x="321" y="135"/>
                  <a:pt x="318" y="136"/>
                </a:cubicBezTo>
                <a:cubicBezTo>
                  <a:pt x="324" y="131"/>
                  <a:pt x="319" y="122"/>
                  <a:pt x="320" y="114"/>
                </a:cubicBezTo>
                <a:cubicBezTo>
                  <a:pt x="315" y="115"/>
                  <a:pt x="313" y="120"/>
                  <a:pt x="308" y="121"/>
                </a:cubicBezTo>
                <a:cubicBezTo>
                  <a:pt x="305" y="124"/>
                  <a:pt x="307" y="131"/>
                  <a:pt x="304" y="133"/>
                </a:cubicBezTo>
                <a:cubicBezTo>
                  <a:pt x="300" y="128"/>
                  <a:pt x="296" y="124"/>
                  <a:pt x="289" y="122"/>
                </a:cubicBezTo>
                <a:cubicBezTo>
                  <a:pt x="286" y="125"/>
                  <a:pt x="291" y="132"/>
                  <a:pt x="285" y="134"/>
                </a:cubicBezTo>
                <a:cubicBezTo>
                  <a:pt x="283" y="134"/>
                  <a:pt x="281" y="134"/>
                  <a:pt x="280" y="134"/>
                </a:cubicBezTo>
                <a:cubicBezTo>
                  <a:pt x="277" y="134"/>
                  <a:pt x="275" y="134"/>
                  <a:pt x="272" y="135"/>
                </a:cubicBezTo>
                <a:cubicBezTo>
                  <a:pt x="270" y="135"/>
                  <a:pt x="267" y="136"/>
                  <a:pt x="263" y="136"/>
                </a:cubicBezTo>
                <a:cubicBezTo>
                  <a:pt x="262" y="136"/>
                  <a:pt x="262" y="136"/>
                  <a:pt x="261" y="136"/>
                </a:cubicBezTo>
                <a:cubicBezTo>
                  <a:pt x="260" y="149"/>
                  <a:pt x="271" y="149"/>
                  <a:pt x="278" y="153"/>
                </a:cubicBezTo>
                <a:cubicBezTo>
                  <a:pt x="272" y="153"/>
                  <a:pt x="271" y="159"/>
                  <a:pt x="266" y="162"/>
                </a:cubicBezTo>
                <a:cubicBezTo>
                  <a:pt x="257" y="149"/>
                  <a:pt x="247" y="130"/>
                  <a:pt x="242" y="113"/>
                </a:cubicBezTo>
                <a:cubicBezTo>
                  <a:pt x="248" y="110"/>
                  <a:pt x="255" y="108"/>
                  <a:pt x="262" y="105"/>
                </a:cubicBezTo>
                <a:cubicBezTo>
                  <a:pt x="260" y="106"/>
                  <a:pt x="257" y="112"/>
                  <a:pt x="260" y="119"/>
                </a:cubicBezTo>
                <a:cubicBezTo>
                  <a:pt x="260" y="117"/>
                  <a:pt x="261" y="117"/>
                  <a:pt x="261" y="117"/>
                </a:cubicBezTo>
                <a:cubicBezTo>
                  <a:pt x="263" y="117"/>
                  <a:pt x="264" y="121"/>
                  <a:pt x="265" y="122"/>
                </a:cubicBezTo>
                <a:cubicBezTo>
                  <a:pt x="271" y="122"/>
                  <a:pt x="272" y="118"/>
                  <a:pt x="276" y="118"/>
                </a:cubicBezTo>
                <a:cubicBezTo>
                  <a:pt x="277" y="118"/>
                  <a:pt x="278" y="118"/>
                  <a:pt x="280" y="119"/>
                </a:cubicBezTo>
                <a:cubicBezTo>
                  <a:pt x="276" y="107"/>
                  <a:pt x="290" y="113"/>
                  <a:pt x="289" y="105"/>
                </a:cubicBezTo>
                <a:cubicBezTo>
                  <a:pt x="277" y="101"/>
                  <a:pt x="266" y="82"/>
                  <a:pt x="277" y="71"/>
                </a:cubicBezTo>
                <a:cubicBezTo>
                  <a:pt x="281" y="79"/>
                  <a:pt x="288" y="78"/>
                  <a:pt x="296" y="80"/>
                </a:cubicBezTo>
                <a:cubicBezTo>
                  <a:pt x="295" y="66"/>
                  <a:pt x="293" y="65"/>
                  <a:pt x="290" y="50"/>
                </a:cubicBezTo>
                <a:cubicBezTo>
                  <a:pt x="293" y="51"/>
                  <a:pt x="295" y="52"/>
                  <a:pt x="296" y="52"/>
                </a:cubicBezTo>
                <a:cubicBezTo>
                  <a:pt x="302" y="52"/>
                  <a:pt x="306" y="48"/>
                  <a:pt x="311" y="45"/>
                </a:cubicBezTo>
                <a:cubicBezTo>
                  <a:pt x="307" y="38"/>
                  <a:pt x="299" y="35"/>
                  <a:pt x="289" y="33"/>
                </a:cubicBezTo>
                <a:cubicBezTo>
                  <a:pt x="305" y="31"/>
                  <a:pt x="303" y="19"/>
                  <a:pt x="308" y="6"/>
                </a:cubicBezTo>
                <a:cubicBezTo>
                  <a:pt x="294" y="8"/>
                  <a:pt x="287" y="13"/>
                  <a:pt x="278" y="23"/>
                </a:cubicBezTo>
                <a:cubicBezTo>
                  <a:pt x="278" y="11"/>
                  <a:pt x="274" y="3"/>
                  <a:pt x="265" y="1"/>
                </a:cubicBezTo>
              </a:path>
            </a:pathLst>
          </a:custGeom>
          <a:solidFill>
            <a:srgbClr val="FFFFFF">
              <a:alpha val="60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Freeform 11"/>
          <p:cNvSpPr>
            <a:spLocks noEditPoints="1"/>
          </p:cNvSpPr>
          <p:nvPr/>
        </p:nvSpPr>
        <p:spPr bwMode="auto">
          <a:xfrm rot="16200000">
            <a:off x="4360995" y="-2379795"/>
            <a:ext cx="3249589" cy="6637580"/>
          </a:xfrm>
          <a:custGeom>
            <a:avLst/>
            <a:gdLst/>
            <a:ahLst/>
            <a:cxnLst>
              <a:cxn ang="0">
                <a:pos x="229" y="1598"/>
              </a:cxn>
              <a:cxn ang="0">
                <a:pos x="408" y="1455"/>
              </a:cxn>
              <a:cxn ang="0">
                <a:pos x="467" y="1294"/>
              </a:cxn>
              <a:cxn ang="0">
                <a:pos x="480" y="1083"/>
              </a:cxn>
              <a:cxn ang="0">
                <a:pos x="646" y="935"/>
              </a:cxn>
              <a:cxn ang="0">
                <a:pos x="562" y="782"/>
              </a:cxn>
              <a:cxn ang="0">
                <a:pos x="541" y="765"/>
              </a:cxn>
              <a:cxn ang="0">
                <a:pos x="615" y="536"/>
              </a:cxn>
              <a:cxn ang="0">
                <a:pos x="523" y="435"/>
              </a:cxn>
              <a:cxn ang="0">
                <a:pos x="307" y="292"/>
              </a:cxn>
              <a:cxn ang="0">
                <a:pos x="273" y="205"/>
              </a:cxn>
              <a:cxn ang="0">
                <a:pos x="296" y="181"/>
              </a:cxn>
              <a:cxn ang="0">
                <a:pos x="217" y="119"/>
              </a:cxn>
              <a:cxn ang="0">
                <a:pos x="159" y="86"/>
              </a:cxn>
              <a:cxn ang="0">
                <a:pos x="233" y="49"/>
              </a:cxn>
              <a:cxn ang="0">
                <a:pos x="111" y="33"/>
              </a:cxn>
              <a:cxn ang="0">
                <a:pos x="37" y="81"/>
              </a:cxn>
              <a:cxn ang="0">
                <a:pos x="58" y="145"/>
              </a:cxn>
              <a:cxn ang="0">
                <a:pos x="246" y="163"/>
              </a:cxn>
              <a:cxn ang="0">
                <a:pos x="150" y="290"/>
              </a:cxn>
              <a:cxn ang="0">
                <a:pos x="306" y="334"/>
              </a:cxn>
              <a:cxn ang="0">
                <a:pos x="439" y="371"/>
              </a:cxn>
              <a:cxn ang="0">
                <a:pos x="465" y="594"/>
              </a:cxn>
              <a:cxn ang="0">
                <a:pos x="371" y="534"/>
              </a:cxn>
              <a:cxn ang="0">
                <a:pos x="362" y="712"/>
              </a:cxn>
              <a:cxn ang="0">
                <a:pos x="419" y="834"/>
              </a:cxn>
              <a:cxn ang="0">
                <a:pos x="302" y="976"/>
              </a:cxn>
              <a:cxn ang="0">
                <a:pos x="432" y="1041"/>
              </a:cxn>
              <a:cxn ang="0">
                <a:pos x="460" y="1260"/>
              </a:cxn>
              <a:cxn ang="0">
                <a:pos x="397" y="1191"/>
              </a:cxn>
              <a:cxn ang="0">
                <a:pos x="323" y="1301"/>
              </a:cxn>
              <a:cxn ang="0">
                <a:pos x="269" y="1531"/>
              </a:cxn>
              <a:cxn ang="0">
                <a:pos x="302" y="1444"/>
              </a:cxn>
              <a:cxn ang="0">
                <a:pos x="217" y="1427"/>
              </a:cxn>
              <a:cxn ang="0">
                <a:pos x="181" y="1467"/>
              </a:cxn>
              <a:cxn ang="0">
                <a:pos x="126" y="1521"/>
              </a:cxn>
              <a:cxn ang="0">
                <a:pos x="138" y="1600"/>
              </a:cxn>
              <a:cxn ang="0">
                <a:pos x="246" y="1626"/>
              </a:cxn>
              <a:cxn ang="0">
                <a:pos x="436" y="1549"/>
              </a:cxn>
              <a:cxn ang="0">
                <a:pos x="545" y="1556"/>
              </a:cxn>
              <a:cxn ang="0">
                <a:pos x="674" y="1571"/>
              </a:cxn>
              <a:cxn ang="0">
                <a:pos x="877" y="1530"/>
              </a:cxn>
              <a:cxn ang="0">
                <a:pos x="834" y="1355"/>
              </a:cxn>
              <a:cxn ang="0">
                <a:pos x="720" y="1277"/>
              </a:cxn>
              <a:cxn ang="0">
                <a:pos x="622" y="1099"/>
              </a:cxn>
              <a:cxn ang="0">
                <a:pos x="733" y="1056"/>
              </a:cxn>
              <a:cxn ang="0">
                <a:pos x="639" y="942"/>
              </a:cxn>
              <a:cxn ang="0">
                <a:pos x="701" y="911"/>
              </a:cxn>
              <a:cxn ang="0">
                <a:pos x="668" y="862"/>
              </a:cxn>
              <a:cxn ang="0">
                <a:pos x="643" y="798"/>
              </a:cxn>
              <a:cxn ang="0">
                <a:pos x="622" y="806"/>
              </a:cxn>
              <a:cxn ang="0">
                <a:pos x="619" y="740"/>
              </a:cxn>
              <a:cxn ang="0">
                <a:pos x="650" y="627"/>
              </a:cxn>
              <a:cxn ang="0">
                <a:pos x="636" y="557"/>
              </a:cxn>
              <a:cxn ang="0">
                <a:pos x="761" y="528"/>
              </a:cxn>
              <a:cxn ang="0">
                <a:pos x="775" y="403"/>
              </a:cxn>
              <a:cxn ang="0">
                <a:pos x="609" y="456"/>
              </a:cxn>
              <a:cxn ang="0">
                <a:pos x="589" y="380"/>
              </a:cxn>
              <a:cxn ang="0">
                <a:pos x="535" y="237"/>
              </a:cxn>
              <a:cxn ang="0">
                <a:pos x="410" y="252"/>
              </a:cxn>
              <a:cxn ang="0">
                <a:pos x="327" y="169"/>
              </a:cxn>
              <a:cxn ang="0">
                <a:pos x="289" y="105"/>
              </a:cxn>
            </a:cxnLst>
            <a:rect l="0" t="0" r="r" b="b"/>
            <a:pathLst>
              <a:path w="913" h="1866">
                <a:moveTo>
                  <a:pt x="644" y="1308"/>
                </a:moveTo>
                <a:cubicBezTo>
                  <a:pt x="644" y="1308"/>
                  <a:pt x="645" y="1309"/>
                  <a:pt x="645" y="1309"/>
                </a:cubicBezTo>
                <a:cubicBezTo>
                  <a:pt x="645" y="1309"/>
                  <a:pt x="645" y="1308"/>
                  <a:pt x="646" y="1308"/>
                </a:cubicBezTo>
                <a:cubicBezTo>
                  <a:pt x="645" y="1308"/>
                  <a:pt x="645" y="1308"/>
                  <a:pt x="644" y="1308"/>
                </a:cubicBezTo>
                <a:moveTo>
                  <a:pt x="636" y="557"/>
                </a:moveTo>
                <a:cubicBezTo>
                  <a:pt x="636" y="557"/>
                  <a:pt x="636" y="557"/>
                  <a:pt x="636" y="557"/>
                </a:cubicBezTo>
                <a:cubicBezTo>
                  <a:pt x="636" y="557"/>
                  <a:pt x="636" y="557"/>
                  <a:pt x="636" y="557"/>
                </a:cubicBezTo>
                <a:moveTo>
                  <a:pt x="70" y="86"/>
                </a:moveTo>
                <a:cubicBezTo>
                  <a:pt x="70" y="86"/>
                  <a:pt x="70" y="86"/>
                  <a:pt x="70" y="86"/>
                </a:cubicBezTo>
                <a:cubicBezTo>
                  <a:pt x="70" y="86"/>
                  <a:pt x="70" y="86"/>
                  <a:pt x="70" y="86"/>
                </a:cubicBezTo>
                <a:moveTo>
                  <a:pt x="70" y="86"/>
                </a:moveTo>
                <a:cubicBezTo>
                  <a:pt x="70" y="86"/>
                  <a:pt x="70" y="86"/>
                  <a:pt x="70" y="86"/>
                </a:cubicBezTo>
                <a:cubicBezTo>
                  <a:pt x="70" y="86"/>
                  <a:pt x="70" y="86"/>
                  <a:pt x="70" y="86"/>
                </a:cubicBezTo>
                <a:moveTo>
                  <a:pt x="207" y="1622"/>
                </a:moveTo>
                <a:cubicBezTo>
                  <a:pt x="206" y="1622"/>
                  <a:pt x="205" y="1622"/>
                  <a:pt x="205" y="1622"/>
                </a:cubicBezTo>
                <a:cubicBezTo>
                  <a:pt x="206" y="1622"/>
                  <a:pt x="206" y="1622"/>
                  <a:pt x="207" y="1622"/>
                </a:cubicBezTo>
                <a:moveTo>
                  <a:pt x="181" y="1614"/>
                </a:moveTo>
                <a:cubicBezTo>
                  <a:pt x="190" y="1596"/>
                  <a:pt x="204" y="1579"/>
                  <a:pt x="229" y="1579"/>
                </a:cubicBezTo>
                <a:cubicBezTo>
                  <a:pt x="234" y="1579"/>
                  <a:pt x="240" y="1579"/>
                  <a:pt x="246" y="1581"/>
                </a:cubicBezTo>
                <a:cubicBezTo>
                  <a:pt x="239" y="1587"/>
                  <a:pt x="228" y="1589"/>
                  <a:pt x="222" y="1597"/>
                </a:cubicBezTo>
                <a:cubicBezTo>
                  <a:pt x="222" y="1598"/>
                  <a:pt x="224" y="1598"/>
                  <a:pt x="226" y="1598"/>
                </a:cubicBezTo>
                <a:cubicBezTo>
                  <a:pt x="227" y="1598"/>
                  <a:pt x="227" y="1598"/>
                  <a:pt x="227" y="1598"/>
                </a:cubicBezTo>
                <a:cubicBezTo>
                  <a:pt x="227" y="1598"/>
                  <a:pt x="227" y="1598"/>
                  <a:pt x="227" y="1598"/>
                </a:cubicBezTo>
                <a:cubicBezTo>
                  <a:pt x="228" y="1598"/>
                  <a:pt x="228" y="1598"/>
                  <a:pt x="229" y="1598"/>
                </a:cubicBezTo>
                <a:cubicBezTo>
                  <a:pt x="223" y="1601"/>
                  <a:pt x="225" y="1611"/>
                  <a:pt x="220" y="1615"/>
                </a:cubicBezTo>
                <a:cubicBezTo>
                  <a:pt x="220" y="1616"/>
                  <a:pt x="219" y="1616"/>
                  <a:pt x="219" y="1616"/>
                </a:cubicBezTo>
                <a:cubicBezTo>
                  <a:pt x="215" y="1616"/>
                  <a:pt x="216" y="1611"/>
                  <a:pt x="213" y="1610"/>
                </a:cubicBezTo>
                <a:cubicBezTo>
                  <a:pt x="208" y="1611"/>
                  <a:pt x="205" y="1614"/>
                  <a:pt x="205" y="1621"/>
                </a:cubicBezTo>
                <a:cubicBezTo>
                  <a:pt x="205" y="1621"/>
                  <a:pt x="205" y="1621"/>
                  <a:pt x="205" y="1622"/>
                </a:cubicBezTo>
                <a:cubicBezTo>
                  <a:pt x="201" y="1620"/>
                  <a:pt x="194" y="1613"/>
                  <a:pt x="185" y="1613"/>
                </a:cubicBezTo>
                <a:cubicBezTo>
                  <a:pt x="183" y="1613"/>
                  <a:pt x="182" y="1613"/>
                  <a:pt x="181" y="1614"/>
                </a:cubicBezTo>
                <a:moveTo>
                  <a:pt x="201" y="1509"/>
                </a:moveTo>
                <a:cubicBezTo>
                  <a:pt x="205" y="1509"/>
                  <a:pt x="202" y="1501"/>
                  <a:pt x="203" y="1497"/>
                </a:cubicBezTo>
                <a:cubicBezTo>
                  <a:pt x="213" y="1497"/>
                  <a:pt x="213" y="1497"/>
                  <a:pt x="213" y="1497"/>
                </a:cubicBezTo>
                <a:cubicBezTo>
                  <a:pt x="215" y="1492"/>
                  <a:pt x="208" y="1495"/>
                  <a:pt x="208" y="1491"/>
                </a:cubicBezTo>
                <a:cubicBezTo>
                  <a:pt x="210" y="1484"/>
                  <a:pt x="220" y="1487"/>
                  <a:pt x="219" y="1477"/>
                </a:cubicBezTo>
                <a:cubicBezTo>
                  <a:pt x="219" y="1477"/>
                  <a:pt x="220" y="1477"/>
                  <a:pt x="220" y="1477"/>
                </a:cubicBezTo>
                <a:cubicBezTo>
                  <a:pt x="224" y="1477"/>
                  <a:pt x="226" y="1479"/>
                  <a:pt x="229" y="1480"/>
                </a:cubicBezTo>
                <a:cubicBezTo>
                  <a:pt x="222" y="1511"/>
                  <a:pt x="207" y="1534"/>
                  <a:pt x="186" y="1550"/>
                </a:cubicBezTo>
                <a:cubicBezTo>
                  <a:pt x="183" y="1534"/>
                  <a:pt x="166" y="1505"/>
                  <a:pt x="186" y="1496"/>
                </a:cubicBezTo>
                <a:cubicBezTo>
                  <a:pt x="189" y="1499"/>
                  <a:pt x="185" y="1502"/>
                  <a:pt x="188" y="1508"/>
                </a:cubicBezTo>
                <a:cubicBezTo>
                  <a:pt x="190" y="1507"/>
                  <a:pt x="192" y="1507"/>
                  <a:pt x="194" y="1507"/>
                </a:cubicBezTo>
                <a:cubicBezTo>
                  <a:pt x="196" y="1507"/>
                  <a:pt x="198" y="1508"/>
                  <a:pt x="201" y="1509"/>
                </a:cubicBezTo>
                <a:moveTo>
                  <a:pt x="314" y="1429"/>
                </a:moveTo>
                <a:cubicBezTo>
                  <a:pt x="314" y="1429"/>
                  <a:pt x="313" y="1429"/>
                  <a:pt x="313" y="1428"/>
                </a:cubicBezTo>
                <a:cubicBezTo>
                  <a:pt x="313" y="1429"/>
                  <a:pt x="314" y="1429"/>
                  <a:pt x="314" y="1429"/>
                </a:cubicBezTo>
                <a:moveTo>
                  <a:pt x="484" y="1537"/>
                </a:moveTo>
                <a:cubicBezTo>
                  <a:pt x="472" y="1496"/>
                  <a:pt x="451" y="1464"/>
                  <a:pt x="408" y="1455"/>
                </a:cubicBezTo>
                <a:cubicBezTo>
                  <a:pt x="441" y="1418"/>
                  <a:pt x="503" y="1395"/>
                  <a:pt x="562" y="1395"/>
                </a:cubicBezTo>
                <a:cubicBezTo>
                  <a:pt x="608" y="1395"/>
                  <a:pt x="652" y="1409"/>
                  <a:pt x="680" y="1441"/>
                </a:cubicBezTo>
                <a:cubicBezTo>
                  <a:pt x="681" y="1456"/>
                  <a:pt x="674" y="1460"/>
                  <a:pt x="663" y="1460"/>
                </a:cubicBezTo>
                <a:cubicBezTo>
                  <a:pt x="656" y="1460"/>
                  <a:pt x="648" y="1458"/>
                  <a:pt x="640" y="1456"/>
                </a:cubicBezTo>
                <a:cubicBezTo>
                  <a:pt x="632" y="1454"/>
                  <a:pt x="623" y="1453"/>
                  <a:pt x="617" y="1453"/>
                </a:cubicBezTo>
                <a:cubicBezTo>
                  <a:pt x="615" y="1453"/>
                  <a:pt x="613" y="1453"/>
                  <a:pt x="612" y="1453"/>
                </a:cubicBezTo>
                <a:cubicBezTo>
                  <a:pt x="606" y="1462"/>
                  <a:pt x="586" y="1457"/>
                  <a:pt x="579" y="1465"/>
                </a:cubicBezTo>
                <a:cubicBezTo>
                  <a:pt x="587" y="1472"/>
                  <a:pt x="595" y="1479"/>
                  <a:pt x="609" y="1480"/>
                </a:cubicBezTo>
                <a:cubicBezTo>
                  <a:pt x="594" y="1482"/>
                  <a:pt x="568" y="1486"/>
                  <a:pt x="578" y="1501"/>
                </a:cubicBezTo>
                <a:cubicBezTo>
                  <a:pt x="569" y="1507"/>
                  <a:pt x="560" y="1513"/>
                  <a:pt x="556" y="1525"/>
                </a:cubicBezTo>
                <a:cubicBezTo>
                  <a:pt x="550" y="1521"/>
                  <a:pt x="539" y="1523"/>
                  <a:pt x="535" y="1518"/>
                </a:cubicBezTo>
                <a:cubicBezTo>
                  <a:pt x="528" y="1522"/>
                  <a:pt x="520" y="1526"/>
                  <a:pt x="511" y="1528"/>
                </a:cubicBezTo>
                <a:cubicBezTo>
                  <a:pt x="526" y="1522"/>
                  <a:pt x="522" y="1504"/>
                  <a:pt x="530" y="1494"/>
                </a:cubicBezTo>
                <a:cubicBezTo>
                  <a:pt x="529" y="1492"/>
                  <a:pt x="526" y="1492"/>
                  <a:pt x="526" y="1489"/>
                </a:cubicBezTo>
                <a:cubicBezTo>
                  <a:pt x="519" y="1498"/>
                  <a:pt x="509" y="1493"/>
                  <a:pt x="504" y="1503"/>
                </a:cubicBezTo>
                <a:cubicBezTo>
                  <a:pt x="502" y="1501"/>
                  <a:pt x="502" y="1497"/>
                  <a:pt x="501" y="1494"/>
                </a:cubicBezTo>
                <a:cubicBezTo>
                  <a:pt x="485" y="1498"/>
                  <a:pt x="490" y="1523"/>
                  <a:pt x="484" y="1537"/>
                </a:cubicBezTo>
                <a:moveTo>
                  <a:pt x="439" y="1395"/>
                </a:moveTo>
                <a:cubicBezTo>
                  <a:pt x="450" y="1350"/>
                  <a:pt x="428" y="1312"/>
                  <a:pt x="408" y="1287"/>
                </a:cubicBezTo>
                <a:cubicBezTo>
                  <a:pt x="411" y="1286"/>
                  <a:pt x="413" y="1285"/>
                  <a:pt x="416" y="1285"/>
                </a:cubicBezTo>
                <a:cubicBezTo>
                  <a:pt x="424" y="1285"/>
                  <a:pt x="432" y="1292"/>
                  <a:pt x="440" y="1298"/>
                </a:cubicBezTo>
                <a:cubicBezTo>
                  <a:pt x="448" y="1304"/>
                  <a:pt x="457" y="1311"/>
                  <a:pt x="467" y="1311"/>
                </a:cubicBezTo>
                <a:cubicBezTo>
                  <a:pt x="470" y="1311"/>
                  <a:pt x="472" y="1310"/>
                  <a:pt x="475" y="1309"/>
                </a:cubicBezTo>
                <a:cubicBezTo>
                  <a:pt x="476" y="1300"/>
                  <a:pt x="468" y="1301"/>
                  <a:pt x="467" y="1294"/>
                </a:cubicBezTo>
                <a:cubicBezTo>
                  <a:pt x="470" y="1296"/>
                  <a:pt x="473" y="1296"/>
                  <a:pt x="476" y="1296"/>
                </a:cubicBezTo>
                <a:cubicBezTo>
                  <a:pt x="486" y="1296"/>
                  <a:pt x="493" y="1289"/>
                  <a:pt x="501" y="1287"/>
                </a:cubicBezTo>
                <a:cubicBezTo>
                  <a:pt x="485" y="1328"/>
                  <a:pt x="466" y="1365"/>
                  <a:pt x="439" y="1395"/>
                </a:cubicBezTo>
                <a:moveTo>
                  <a:pt x="663" y="1315"/>
                </a:moveTo>
                <a:cubicBezTo>
                  <a:pt x="664" y="1310"/>
                  <a:pt x="666" y="1304"/>
                  <a:pt x="668" y="1298"/>
                </a:cubicBezTo>
                <a:cubicBezTo>
                  <a:pt x="668" y="1293"/>
                  <a:pt x="669" y="1287"/>
                  <a:pt x="672" y="1282"/>
                </a:cubicBezTo>
                <a:cubicBezTo>
                  <a:pt x="672" y="1282"/>
                  <a:pt x="673" y="1282"/>
                  <a:pt x="673" y="1282"/>
                </a:cubicBezTo>
                <a:cubicBezTo>
                  <a:pt x="672" y="1287"/>
                  <a:pt x="670" y="1293"/>
                  <a:pt x="668" y="1298"/>
                </a:cubicBezTo>
                <a:cubicBezTo>
                  <a:pt x="669" y="1310"/>
                  <a:pt x="677" y="1321"/>
                  <a:pt x="680" y="1330"/>
                </a:cubicBezTo>
                <a:cubicBezTo>
                  <a:pt x="674" y="1325"/>
                  <a:pt x="669" y="1319"/>
                  <a:pt x="663" y="1315"/>
                </a:cubicBezTo>
                <a:moveTo>
                  <a:pt x="473" y="1024"/>
                </a:moveTo>
                <a:cubicBezTo>
                  <a:pt x="473" y="1024"/>
                  <a:pt x="473" y="1024"/>
                  <a:pt x="473" y="1024"/>
                </a:cubicBezTo>
                <a:cubicBezTo>
                  <a:pt x="480" y="1014"/>
                  <a:pt x="469" y="1008"/>
                  <a:pt x="467" y="1001"/>
                </a:cubicBezTo>
                <a:cubicBezTo>
                  <a:pt x="472" y="1001"/>
                  <a:pt x="472" y="1001"/>
                  <a:pt x="472" y="1001"/>
                </a:cubicBezTo>
                <a:cubicBezTo>
                  <a:pt x="463" y="988"/>
                  <a:pt x="451" y="977"/>
                  <a:pt x="443" y="964"/>
                </a:cubicBezTo>
                <a:cubicBezTo>
                  <a:pt x="445" y="963"/>
                  <a:pt x="443" y="957"/>
                  <a:pt x="446" y="957"/>
                </a:cubicBezTo>
                <a:cubicBezTo>
                  <a:pt x="513" y="970"/>
                  <a:pt x="553" y="1026"/>
                  <a:pt x="545" y="1119"/>
                </a:cubicBezTo>
                <a:cubicBezTo>
                  <a:pt x="535" y="1111"/>
                  <a:pt x="522" y="1106"/>
                  <a:pt x="506" y="1106"/>
                </a:cubicBezTo>
                <a:cubicBezTo>
                  <a:pt x="496" y="1106"/>
                  <a:pt x="485" y="1108"/>
                  <a:pt x="474" y="1113"/>
                </a:cubicBezTo>
                <a:cubicBezTo>
                  <a:pt x="471" y="1105"/>
                  <a:pt x="487" y="1095"/>
                  <a:pt x="489" y="1085"/>
                </a:cubicBezTo>
                <a:cubicBezTo>
                  <a:pt x="489" y="1084"/>
                  <a:pt x="488" y="1083"/>
                  <a:pt x="486" y="1083"/>
                </a:cubicBezTo>
                <a:cubicBezTo>
                  <a:pt x="486" y="1083"/>
                  <a:pt x="485" y="1083"/>
                  <a:pt x="484" y="1083"/>
                </a:cubicBezTo>
                <a:cubicBezTo>
                  <a:pt x="483" y="1084"/>
                  <a:pt x="482" y="1084"/>
                  <a:pt x="482" y="1084"/>
                </a:cubicBezTo>
                <a:cubicBezTo>
                  <a:pt x="481" y="1084"/>
                  <a:pt x="481" y="1084"/>
                  <a:pt x="480" y="1083"/>
                </a:cubicBezTo>
                <a:cubicBezTo>
                  <a:pt x="485" y="1078"/>
                  <a:pt x="478" y="1073"/>
                  <a:pt x="480" y="1065"/>
                </a:cubicBezTo>
                <a:cubicBezTo>
                  <a:pt x="472" y="1068"/>
                  <a:pt x="466" y="1074"/>
                  <a:pt x="463" y="1083"/>
                </a:cubicBezTo>
                <a:cubicBezTo>
                  <a:pt x="460" y="1075"/>
                  <a:pt x="459" y="1064"/>
                  <a:pt x="448" y="1063"/>
                </a:cubicBezTo>
                <a:cubicBezTo>
                  <a:pt x="453" y="1055"/>
                  <a:pt x="451" y="1039"/>
                  <a:pt x="461" y="1036"/>
                </a:cubicBezTo>
                <a:cubicBezTo>
                  <a:pt x="463" y="1026"/>
                  <a:pt x="458" y="1023"/>
                  <a:pt x="458" y="1015"/>
                </a:cubicBezTo>
                <a:cubicBezTo>
                  <a:pt x="462" y="1019"/>
                  <a:pt x="465" y="1024"/>
                  <a:pt x="473" y="1024"/>
                </a:cubicBezTo>
                <a:moveTo>
                  <a:pt x="603" y="953"/>
                </a:moveTo>
                <a:cubicBezTo>
                  <a:pt x="605" y="952"/>
                  <a:pt x="612" y="947"/>
                  <a:pt x="607" y="943"/>
                </a:cubicBezTo>
                <a:cubicBezTo>
                  <a:pt x="607" y="942"/>
                  <a:pt x="608" y="941"/>
                  <a:pt x="609" y="941"/>
                </a:cubicBezTo>
                <a:cubicBezTo>
                  <a:pt x="610" y="941"/>
                  <a:pt x="611" y="941"/>
                  <a:pt x="612" y="941"/>
                </a:cubicBezTo>
                <a:cubicBezTo>
                  <a:pt x="612" y="942"/>
                  <a:pt x="613" y="942"/>
                  <a:pt x="614" y="942"/>
                </a:cubicBezTo>
                <a:cubicBezTo>
                  <a:pt x="615" y="942"/>
                  <a:pt x="615" y="942"/>
                  <a:pt x="615" y="942"/>
                </a:cubicBezTo>
                <a:cubicBezTo>
                  <a:pt x="620" y="966"/>
                  <a:pt x="596" y="1013"/>
                  <a:pt x="588" y="1013"/>
                </a:cubicBezTo>
                <a:cubicBezTo>
                  <a:pt x="590" y="990"/>
                  <a:pt x="592" y="972"/>
                  <a:pt x="593" y="952"/>
                </a:cubicBezTo>
                <a:cubicBezTo>
                  <a:pt x="595" y="951"/>
                  <a:pt x="597" y="951"/>
                  <a:pt x="598" y="951"/>
                </a:cubicBezTo>
                <a:cubicBezTo>
                  <a:pt x="600" y="951"/>
                  <a:pt x="601" y="952"/>
                  <a:pt x="603" y="953"/>
                </a:cubicBezTo>
                <a:moveTo>
                  <a:pt x="640" y="936"/>
                </a:moveTo>
                <a:cubicBezTo>
                  <a:pt x="641" y="935"/>
                  <a:pt x="642" y="935"/>
                  <a:pt x="644" y="935"/>
                </a:cubicBezTo>
                <a:cubicBezTo>
                  <a:pt x="644" y="935"/>
                  <a:pt x="644" y="935"/>
                  <a:pt x="644" y="935"/>
                </a:cubicBezTo>
                <a:cubicBezTo>
                  <a:pt x="645" y="935"/>
                  <a:pt x="645" y="935"/>
                  <a:pt x="646" y="935"/>
                </a:cubicBezTo>
                <a:cubicBezTo>
                  <a:pt x="646" y="935"/>
                  <a:pt x="646" y="935"/>
                  <a:pt x="646" y="935"/>
                </a:cubicBezTo>
                <a:cubicBezTo>
                  <a:pt x="646" y="935"/>
                  <a:pt x="646" y="935"/>
                  <a:pt x="646" y="935"/>
                </a:cubicBezTo>
                <a:cubicBezTo>
                  <a:pt x="646" y="935"/>
                  <a:pt x="646" y="935"/>
                  <a:pt x="646" y="935"/>
                </a:cubicBezTo>
                <a:cubicBezTo>
                  <a:pt x="646" y="935"/>
                  <a:pt x="646" y="935"/>
                  <a:pt x="646" y="935"/>
                </a:cubicBezTo>
                <a:cubicBezTo>
                  <a:pt x="644" y="935"/>
                  <a:pt x="642" y="936"/>
                  <a:pt x="640" y="936"/>
                </a:cubicBezTo>
                <a:moveTo>
                  <a:pt x="520" y="936"/>
                </a:moveTo>
                <a:cubicBezTo>
                  <a:pt x="530" y="936"/>
                  <a:pt x="539" y="933"/>
                  <a:pt x="545" y="924"/>
                </a:cubicBezTo>
                <a:cubicBezTo>
                  <a:pt x="537" y="920"/>
                  <a:pt x="532" y="913"/>
                  <a:pt x="520" y="912"/>
                </a:cubicBezTo>
                <a:cubicBezTo>
                  <a:pt x="531" y="910"/>
                  <a:pt x="546" y="911"/>
                  <a:pt x="550" y="900"/>
                </a:cubicBezTo>
                <a:cubicBezTo>
                  <a:pt x="551" y="898"/>
                  <a:pt x="549" y="897"/>
                  <a:pt x="547" y="897"/>
                </a:cubicBezTo>
                <a:cubicBezTo>
                  <a:pt x="549" y="890"/>
                  <a:pt x="560" y="891"/>
                  <a:pt x="561" y="883"/>
                </a:cubicBezTo>
                <a:cubicBezTo>
                  <a:pt x="561" y="883"/>
                  <a:pt x="561" y="883"/>
                  <a:pt x="561" y="883"/>
                </a:cubicBezTo>
                <a:cubicBezTo>
                  <a:pt x="564" y="883"/>
                  <a:pt x="565" y="885"/>
                  <a:pt x="566" y="887"/>
                </a:cubicBezTo>
                <a:cubicBezTo>
                  <a:pt x="567" y="889"/>
                  <a:pt x="568" y="891"/>
                  <a:pt x="571" y="891"/>
                </a:cubicBezTo>
                <a:cubicBezTo>
                  <a:pt x="572" y="891"/>
                  <a:pt x="573" y="891"/>
                  <a:pt x="574" y="890"/>
                </a:cubicBezTo>
                <a:cubicBezTo>
                  <a:pt x="570" y="894"/>
                  <a:pt x="563" y="895"/>
                  <a:pt x="562" y="902"/>
                </a:cubicBezTo>
                <a:cubicBezTo>
                  <a:pt x="565" y="905"/>
                  <a:pt x="569" y="906"/>
                  <a:pt x="575" y="906"/>
                </a:cubicBezTo>
                <a:cubicBezTo>
                  <a:pt x="576" y="906"/>
                  <a:pt x="577" y="906"/>
                  <a:pt x="578" y="906"/>
                </a:cubicBezTo>
                <a:cubicBezTo>
                  <a:pt x="577" y="912"/>
                  <a:pt x="572" y="925"/>
                  <a:pt x="583" y="926"/>
                </a:cubicBezTo>
                <a:cubicBezTo>
                  <a:pt x="582" y="983"/>
                  <a:pt x="575" y="1032"/>
                  <a:pt x="561" y="1075"/>
                </a:cubicBezTo>
                <a:cubicBezTo>
                  <a:pt x="554" y="1003"/>
                  <a:pt x="513" y="965"/>
                  <a:pt x="458" y="942"/>
                </a:cubicBezTo>
                <a:cubicBezTo>
                  <a:pt x="461" y="934"/>
                  <a:pt x="469" y="931"/>
                  <a:pt x="478" y="931"/>
                </a:cubicBezTo>
                <a:cubicBezTo>
                  <a:pt x="484" y="931"/>
                  <a:pt x="491" y="932"/>
                  <a:pt x="498" y="933"/>
                </a:cubicBezTo>
                <a:cubicBezTo>
                  <a:pt x="506" y="935"/>
                  <a:pt x="513" y="936"/>
                  <a:pt x="520" y="936"/>
                </a:cubicBezTo>
                <a:moveTo>
                  <a:pt x="496" y="795"/>
                </a:moveTo>
                <a:cubicBezTo>
                  <a:pt x="495" y="795"/>
                  <a:pt x="495" y="795"/>
                  <a:pt x="494" y="794"/>
                </a:cubicBezTo>
                <a:cubicBezTo>
                  <a:pt x="499" y="783"/>
                  <a:pt x="518" y="775"/>
                  <a:pt x="536" y="775"/>
                </a:cubicBezTo>
                <a:cubicBezTo>
                  <a:pt x="545" y="775"/>
                  <a:pt x="555" y="778"/>
                  <a:pt x="562" y="782"/>
                </a:cubicBezTo>
                <a:cubicBezTo>
                  <a:pt x="571" y="812"/>
                  <a:pt x="579" y="841"/>
                  <a:pt x="579" y="878"/>
                </a:cubicBezTo>
                <a:cubicBezTo>
                  <a:pt x="575" y="874"/>
                  <a:pt x="569" y="873"/>
                  <a:pt x="563" y="873"/>
                </a:cubicBezTo>
                <a:cubicBezTo>
                  <a:pt x="561" y="873"/>
                  <a:pt x="558" y="873"/>
                  <a:pt x="555" y="873"/>
                </a:cubicBezTo>
                <a:cubicBezTo>
                  <a:pt x="553" y="873"/>
                  <a:pt x="550" y="874"/>
                  <a:pt x="548" y="874"/>
                </a:cubicBezTo>
                <a:cubicBezTo>
                  <a:pt x="542" y="874"/>
                  <a:pt x="538" y="873"/>
                  <a:pt x="535" y="868"/>
                </a:cubicBezTo>
                <a:cubicBezTo>
                  <a:pt x="531" y="870"/>
                  <a:pt x="526" y="870"/>
                  <a:pt x="525" y="875"/>
                </a:cubicBezTo>
                <a:cubicBezTo>
                  <a:pt x="523" y="874"/>
                  <a:pt x="522" y="872"/>
                  <a:pt x="521" y="870"/>
                </a:cubicBezTo>
                <a:cubicBezTo>
                  <a:pt x="501" y="878"/>
                  <a:pt x="485" y="890"/>
                  <a:pt x="472" y="906"/>
                </a:cubicBezTo>
                <a:cubicBezTo>
                  <a:pt x="484" y="882"/>
                  <a:pt x="506" y="869"/>
                  <a:pt x="518" y="846"/>
                </a:cubicBezTo>
                <a:cubicBezTo>
                  <a:pt x="520" y="839"/>
                  <a:pt x="513" y="842"/>
                  <a:pt x="514" y="837"/>
                </a:cubicBezTo>
                <a:cubicBezTo>
                  <a:pt x="518" y="831"/>
                  <a:pt x="525" y="823"/>
                  <a:pt x="521" y="815"/>
                </a:cubicBezTo>
                <a:cubicBezTo>
                  <a:pt x="521" y="815"/>
                  <a:pt x="521" y="815"/>
                  <a:pt x="520" y="815"/>
                </a:cubicBezTo>
                <a:cubicBezTo>
                  <a:pt x="518" y="815"/>
                  <a:pt x="518" y="817"/>
                  <a:pt x="518" y="818"/>
                </a:cubicBezTo>
                <a:cubicBezTo>
                  <a:pt x="509" y="813"/>
                  <a:pt x="519" y="806"/>
                  <a:pt x="526" y="806"/>
                </a:cubicBezTo>
                <a:cubicBezTo>
                  <a:pt x="522" y="799"/>
                  <a:pt x="517" y="795"/>
                  <a:pt x="514" y="789"/>
                </a:cubicBezTo>
                <a:cubicBezTo>
                  <a:pt x="514" y="789"/>
                  <a:pt x="514" y="789"/>
                  <a:pt x="514" y="789"/>
                </a:cubicBezTo>
                <a:cubicBezTo>
                  <a:pt x="510" y="789"/>
                  <a:pt x="507" y="791"/>
                  <a:pt x="505" y="792"/>
                </a:cubicBezTo>
                <a:cubicBezTo>
                  <a:pt x="502" y="793"/>
                  <a:pt x="500" y="795"/>
                  <a:pt x="496" y="795"/>
                </a:cubicBezTo>
                <a:moveTo>
                  <a:pt x="458" y="711"/>
                </a:moveTo>
                <a:cubicBezTo>
                  <a:pt x="459" y="711"/>
                  <a:pt x="460" y="711"/>
                  <a:pt x="461" y="711"/>
                </a:cubicBezTo>
                <a:cubicBezTo>
                  <a:pt x="454" y="685"/>
                  <a:pt x="425" y="686"/>
                  <a:pt x="410" y="664"/>
                </a:cubicBezTo>
                <a:cubicBezTo>
                  <a:pt x="422" y="662"/>
                  <a:pt x="432" y="660"/>
                  <a:pt x="443" y="660"/>
                </a:cubicBezTo>
                <a:cubicBezTo>
                  <a:pt x="507" y="660"/>
                  <a:pt x="541" y="715"/>
                  <a:pt x="559" y="767"/>
                </a:cubicBezTo>
                <a:cubicBezTo>
                  <a:pt x="553" y="766"/>
                  <a:pt x="547" y="765"/>
                  <a:pt x="541" y="765"/>
                </a:cubicBezTo>
                <a:cubicBezTo>
                  <a:pt x="520" y="765"/>
                  <a:pt x="498" y="773"/>
                  <a:pt x="487" y="784"/>
                </a:cubicBezTo>
                <a:cubicBezTo>
                  <a:pt x="491" y="776"/>
                  <a:pt x="495" y="768"/>
                  <a:pt x="496" y="757"/>
                </a:cubicBezTo>
                <a:cubicBezTo>
                  <a:pt x="495" y="757"/>
                  <a:pt x="494" y="757"/>
                  <a:pt x="494" y="757"/>
                </a:cubicBezTo>
                <a:cubicBezTo>
                  <a:pt x="492" y="757"/>
                  <a:pt x="490" y="758"/>
                  <a:pt x="491" y="760"/>
                </a:cubicBezTo>
                <a:cubicBezTo>
                  <a:pt x="490" y="752"/>
                  <a:pt x="483" y="751"/>
                  <a:pt x="482" y="743"/>
                </a:cubicBezTo>
                <a:cubicBezTo>
                  <a:pt x="475" y="747"/>
                  <a:pt x="474" y="755"/>
                  <a:pt x="473" y="765"/>
                </a:cubicBezTo>
                <a:cubicBezTo>
                  <a:pt x="467" y="761"/>
                  <a:pt x="465" y="752"/>
                  <a:pt x="454" y="752"/>
                </a:cubicBezTo>
                <a:cubicBezTo>
                  <a:pt x="453" y="752"/>
                  <a:pt x="452" y="752"/>
                  <a:pt x="451" y="752"/>
                </a:cubicBezTo>
                <a:cubicBezTo>
                  <a:pt x="456" y="744"/>
                  <a:pt x="450" y="736"/>
                  <a:pt x="449" y="728"/>
                </a:cubicBezTo>
                <a:cubicBezTo>
                  <a:pt x="450" y="729"/>
                  <a:pt x="451" y="729"/>
                  <a:pt x="452" y="729"/>
                </a:cubicBezTo>
                <a:cubicBezTo>
                  <a:pt x="455" y="729"/>
                  <a:pt x="450" y="711"/>
                  <a:pt x="444" y="711"/>
                </a:cubicBezTo>
                <a:cubicBezTo>
                  <a:pt x="445" y="710"/>
                  <a:pt x="446" y="710"/>
                  <a:pt x="447" y="710"/>
                </a:cubicBezTo>
                <a:cubicBezTo>
                  <a:pt x="448" y="710"/>
                  <a:pt x="450" y="710"/>
                  <a:pt x="452" y="710"/>
                </a:cubicBezTo>
                <a:cubicBezTo>
                  <a:pt x="454" y="711"/>
                  <a:pt x="456" y="711"/>
                  <a:pt x="458" y="711"/>
                </a:cubicBezTo>
                <a:moveTo>
                  <a:pt x="566" y="723"/>
                </a:moveTo>
                <a:cubicBezTo>
                  <a:pt x="562" y="698"/>
                  <a:pt x="564" y="664"/>
                  <a:pt x="573" y="646"/>
                </a:cubicBezTo>
                <a:cubicBezTo>
                  <a:pt x="580" y="648"/>
                  <a:pt x="575" y="658"/>
                  <a:pt x="586" y="659"/>
                </a:cubicBezTo>
                <a:cubicBezTo>
                  <a:pt x="585" y="662"/>
                  <a:pt x="580" y="662"/>
                  <a:pt x="578" y="664"/>
                </a:cubicBezTo>
                <a:cubicBezTo>
                  <a:pt x="583" y="672"/>
                  <a:pt x="590" y="673"/>
                  <a:pt x="599" y="673"/>
                </a:cubicBezTo>
                <a:cubicBezTo>
                  <a:pt x="600" y="673"/>
                  <a:pt x="602" y="673"/>
                  <a:pt x="603" y="673"/>
                </a:cubicBezTo>
                <a:cubicBezTo>
                  <a:pt x="605" y="673"/>
                  <a:pt x="607" y="673"/>
                  <a:pt x="608" y="673"/>
                </a:cubicBezTo>
                <a:cubicBezTo>
                  <a:pt x="613" y="673"/>
                  <a:pt x="617" y="673"/>
                  <a:pt x="620" y="675"/>
                </a:cubicBezTo>
                <a:cubicBezTo>
                  <a:pt x="601" y="690"/>
                  <a:pt x="574" y="696"/>
                  <a:pt x="566" y="723"/>
                </a:cubicBezTo>
                <a:moveTo>
                  <a:pt x="615" y="536"/>
                </a:moveTo>
                <a:cubicBezTo>
                  <a:pt x="626" y="506"/>
                  <a:pt x="656" y="478"/>
                  <a:pt x="694" y="478"/>
                </a:cubicBezTo>
                <a:cubicBezTo>
                  <a:pt x="704" y="478"/>
                  <a:pt x="715" y="480"/>
                  <a:pt x="727" y="485"/>
                </a:cubicBezTo>
                <a:cubicBezTo>
                  <a:pt x="719" y="499"/>
                  <a:pt x="694" y="495"/>
                  <a:pt x="687" y="509"/>
                </a:cubicBezTo>
                <a:cubicBezTo>
                  <a:pt x="689" y="511"/>
                  <a:pt x="691" y="512"/>
                  <a:pt x="695" y="512"/>
                </a:cubicBezTo>
                <a:cubicBezTo>
                  <a:pt x="695" y="512"/>
                  <a:pt x="695" y="512"/>
                  <a:pt x="696" y="512"/>
                </a:cubicBezTo>
                <a:cubicBezTo>
                  <a:pt x="691" y="519"/>
                  <a:pt x="690" y="530"/>
                  <a:pt x="687" y="540"/>
                </a:cubicBezTo>
                <a:cubicBezTo>
                  <a:pt x="686" y="540"/>
                  <a:pt x="686" y="540"/>
                  <a:pt x="686" y="540"/>
                </a:cubicBezTo>
                <a:cubicBezTo>
                  <a:pt x="680" y="540"/>
                  <a:pt x="675" y="541"/>
                  <a:pt x="674" y="546"/>
                </a:cubicBezTo>
                <a:cubicBezTo>
                  <a:pt x="670" y="545"/>
                  <a:pt x="673" y="537"/>
                  <a:pt x="672" y="533"/>
                </a:cubicBezTo>
                <a:cubicBezTo>
                  <a:pt x="670" y="532"/>
                  <a:pt x="669" y="532"/>
                  <a:pt x="668" y="532"/>
                </a:cubicBezTo>
                <a:cubicBezTo>
                  <a:pt x="666" y="532"/>
                  <a:pt x="665" y="533"/>
                  <a:pt x="664" y="535"/>
                </a:cubicBezTo>
                <a:cubicBezTo>
                  <a:pt x="662" y="537"/>
                  <a:pt x="661" y="538"/>
                  <a:pt x="657" y="538"/>
                </a:cubicBezTo>
                <a:cubicBezTo>
                  <a:pt x="657" y="538"/>
                  <a:pt x="656" y="538"/>
                  <a:pt x="655" y="538"/>
                </a:cubicBezTo>
                <a:cubicBezTo>
                  <a:pt x="655" y="553"/>
                  <a:pt x="655" y="553"/>
                  <a:pt x="655" y="553"/>
                </a:cubicBezTo>
                <a:cubicBezTo>
                  <a:pt x="647" y="544"/>
                  <a:pt x="638" y="536"/>
                  <a:pt x="621" y="536"/>
                </a:cubicBezTo>
                <a:cubicBezTo>
                  <a:pt x="619" y="536"/>
                  <a:pt x="617" y="536"/>
                  <a:pt x="615" y="536"/>
                </a:cubicBezTo>
                <a:moveTo>
                  <a:pt x="569" y="617"/>
                </a:moveTo>
                <a:cubicBezTo>
                  <a:pt x="525" y="571"/>
                  <a:pt x="491" y="508"/>
                  <a:pt x="489" y="427"/>
                </a:cubicBezTo>
                <a:cubicBezTo>
                  <a:pt x="495" y="422"/>
                  <a:pt x="504" y="418"/>
                  <a:pt x="514" y="418"/>
                </a:cubicBezTo>
                <a:cubicBezTo>
                  <a:pt x="518" y="418"/>
                  <a:pt x="521" y="419"/>
                  <a:pt x="525" y="420"/>
                </a:cubicBezTo>
                <a:cubicBezTo>
                  <a:pt x="524" y="422"/>
                  <a:pt x="522" y="421"/>
                  <a:pt x="520" y="422"/>
                </a:cubicBezTo>
                <a:cubicBezTo>
                  <a:pt x="514" y="424"/>
                  <a:pt x="517" y="434"/>
                  <a:pt x="511" y="435"/>
                </a:cubicBezTo>
                <a:cubicBezTo>
                  <a:pt x="512" y="437"/>
                  <a:pt x="513" y="437"/>
                  <a:pt x="514" y="437"/>
                </a:cubicBezTo>
                <a:cubicBezTo>
                  <a:pt x="517" y="437"/>
                  <a:pt x="521" y="435"/>
                  <a:pt x="523" y="435"/>
                </a:cubicBezTo>
                <a:cubicBezTo>
                  <a:pt x="522" y="442"/>
                  <a:pt x="522" y="443"/>
                  <a:pt x="523" y="449"/>
                </a:cubicBezTo>
                <a:cubicBezTo>
                  <a:pt x="545" y="454"/>
                  <a:pt x="545" y="454"/>
                  <a:pt x="545" y="454"/>
                </a:cubicBezTo>
                <a:cubicBezTo>
                  <a:pt x="536" y="459"/>
                  <a:pt x="525" y="461"/>
                  <a:pt x="521" y="471"/>
                </a:cubicBezTo>
                <a:cubicBezTo>
                  <a:pt x="530" y="475"/>
                  <a:pt x="538" y="476"/>
                  <a:pt x="547" y="476"/>
                </a:cubicBezTo>
                <a:cubicBezTo>
                  <a:pt x="545" y="480"/>
                  <a:pt x="543" y="484"/>
                  <a:pt x="540" y="487"/>
                </a:cubicBezTo>
                <a:cubicBezTo>
                  <a:pt x="540" y="489"/>
                  <a:pt x="543" y="488"/>
                  <a:pt x="545" y="488"/>
                </a:cubicBezTo>
                <a:cubicBezTo>
                  <a:pt x="537" y="493"/>
                  <a:pt x="548" y="497"/>
                  <a:pt x="540" y="502"/>
                </a:cubicBezTo>
                <a:cubicBezTo>
                  <a:pt x="542" y="504"/>
                  <a:pt x="544" y="505"/>
                  <a:pt x="546" y="505"/>
                </a:cubicBezTo>
                <a:cubicBezTo>
                  <a:pt x="553" y="505"/>
                  <a:pt x="560" y="497"/>
                  <a:pt x="562" y="492"/>
                </a:cubicBezTo>
                <a:cubicBezTo>
                  <a:pt x="567" y="495"/>
                  <a:pt x="565" y="505"/>
                  <a:pt x="571" y="507"/>
                </a:cubicBezTo>
                <a:cubicBezTo>
                  <a:pt x="583" y="499"/>
                  <a:pt x="587" y="484"/>
                  <a:pt x="574" y="475"/>
                </a:cubicBezTo>
                <a:cubicBezTo>
                  <a:pt x="637" y="495"/>
                  <a:pt x="578" y="572"/>
                  <a:pt x="569" y="617"/>
                </a:cubicBezTo>
                <a:moveTo>
                  <a:pt x="487" y="418"/>
                </a:moveTo>
                <a:cubicBezTo>
                  <a:pt x="478" y="364"/>
                  <a:pt x="506" y="323"/>
                  <a:pt x="549" y="321"/>
                </a:cubicBezTo>
                <a:cubicBezTo>
                  <a:pt x="543" y="335"/>
                  <a:pt x="530" y="342"/>
                  <a:pt x="526" y="358"/>
                </a:cubicBezTo>
                <a:cubicBezTo>
                  <a:pt x="526" y="360"/>
                  <a:pt x="528" y="360"/>
                  <a:pt x="531" y="360"/>
                </a:cubicBezTo>
                <a:cubicBezTo>
                  <a:pt x="533" y="360"/>
                  <a:pt x="535" y="360"/>
                  <a:pt x="535" y="358"/>
                </a:cubicBezTo>
                <a:cubicBezTo>
                  <a:pt x="539" y="366"/>
                  <a:pt x="538" y="378"/>
                  <a:pt x="545" y="382"/>
                </a:cubicBezTo>
                <a:cubicBezTo>
                  <a:pt x="541" y="385"/>
                  <a:pt x="536" y="387"/>
                  <a:pt x="537" y="396"/>
                </a:cubicBezTo>
                <a:cubicBezTo>
                  <a:pt x="534" y="391"/>
                  <a:pt x="528" y="390"/>
                  <a:pt x="526" y="384"/>
                </a:cubicBezTo>
                <a:cubicBezTo>
                  <a:pt x="521" y="386"/>
                  <a:pt x="525" y="396"/>
                  <a:pt x="520" y="398"/>
                </a:cubicBezTo>
                <a:cubicBezTo>
                  <a:pt x="520" y="403"/>
                  <a:pt x="523" y="406"/>
                  <a:pt x="526" y="408"/>
                </a:cubicBezTo>
                <a:cubicBezTo>
                  <a:pt x="515" y="409"/>
                  <a:pt x="493" y="406"/>
                  <a:pt x="487" y="418"/>
                </a:cubicBezTo>
                <a:moveTo>
                  <a:pt x="307" y="292"/>
                </a:moveTo>
                <a:cubicBezTo>
                  <a:pt x="306" y="292"/>
                  <a:pt x="306" y="292"/>
                  <a:pt x="306" y="292"/>
                </a:cubicBezTo>
                <a:cubicBezTo>
                  <a:pt x="313" y="280"/>
                  <a:pt x="328" y="275"/>
                  <a:pt x="344" y="275"/>
                </a:cubicBezTo>
                <a:cubicBezTo>
                  <a:pt x="360" y="275"/>
                  <a:pt x="377" y="281"/>
                  <a:pt x="386" y="290"/>
                </a:cubicBezTo>
                <a:cubicBezTo>
                  <a:pt x="377" y="293"/>
                  <a:pt x="372" y="301"/>
                  <a:pt x="367" y="309"/>
                </a:cubicBezTo>
                <a:cubicBezTo>
                  <a:pt x="363" y="303"/>
                  <a:pt x="361" y="305"/>
                  <a:pt x="354" y="302"/>
                </a:cubicBezTo>
                <a:cubicBezTo>
                  <a:pt x="349" y="303"/>
                  <a:pt x="356" y="306"/>
                  <a:pt x="354" y="310"/>
                </a:cubicBezTo>
                <a:cubicBezTo>
                  <a:pt x="352" y="311"/>
                  <a:pt x="351" y="311"/>
                  <a:pt x="350" y="311"/>
                </a:cubicBezTo>
                <a:cubicBezTo>
                  <a:pt x="341" y="311"/>
                  <a:pt x="340" y="302"/>
                  <a:pt x="333" y="298"/>
                </a:cubicBezTo>
                <a:cubicBezTo>
                  <a:pt x="334" y="296"/>
                  <a:pt x="336" y="296"/>
                  <a:pt x="337" y="293"/>
                </a:cubicBezTo>
                <a:cubicBezTo>
                  <a:pt x="333" y="291"/>
                  <a:pt x="329" y="290"/>
                  <a:pt x="325" y="290"/>
                </a:cubicBezTo>
                <a:cubicBezTo>
                  <a:pt x="322" y="290"/>
                  <a:pt x="319" y="291"/>
                  <a:pt x="316" y="291"/>
                </a:cubicBezTo>
                <a:cubicBezTo>
                  <a:pt x="313" y="291"/>
                  <a:pt x="310" y="292"/>
                  <a:pt x="307" y="292"/>
                </a:cubicBezTo>
                <a:moveTo>
                  <a:pt x="311" y="269"/>
                </a:moveTo>
                <a:cubicBezTo>
                  <a:pt x="318" y="252"/>
                  <a:pt x="325" y="244"/>
                  <a:pt x="306" y="235"/>
                </a:cubicBezTo>
                <a:cubicBezTo>
                  <a:pt x="306" y="231"/>
                  <a:pt x="308" y="226"/>
                  <a:pt x="313" y="224"/>
                </a:cubicBezTo>
                <a:cubicBezTo>
                  <a:pt x="313" y="224"/>
                  <a:pt x="313" y="224"/>
                  <a:pt x="313" y="224"/>
                </a:cubicBezTo>
                <a:cubicBezTo>
                  <a:pt x="317" y="224"/>
                  <a:pt x="381" y="247"/>
                  <a:pt x="384" y="274"/>
                </a:cubicBezTo>
                <a:cubicBezTo>
                  <a:pt x="376" y="267"/>
                  <a:pt x="359" y="264"/>
                  <a:pt x="347" y="264"/>
                </a:cubicBezTo>
                <a:cubicBezTo>
                  <a:pt x="329" y="264"/>
                  <a:pt x="310" y="271"/>
                  <a:pt x="301" y="280"/>
                </a:cubicBezTo>
                <a:cubicBezTo>
                  <a:pt x="301" y="274"/>
                  <a:pt x="303" y="269"/>
                  <a:pt x="309" y="269"/>
                </a:cubicBezTo>
                <a:cubicBezTo>
                  <a:pt x="310" y="269"/>
                  <a:pt x="310" y="269"/>
                  <a:pt x="311" y="269"/>
                </a:cubicBezTo>
                <a:moveTo>
                  <a:pt x="225" y="234"/>
                </a:moveTo>
                <a:cubicBezTo>
                  <a:pt x="223" y="234"/>
                  <a:pt x="222" y="234"/>
                  <a:pt x="220" y="233"/>
                </a:cubicBezTo>
                <a:cubicBezTo>
                  <a:pt x="227" y="214"/>
                  <a:pt x="249" y="205"/>
                  <a:pt x="273" y="205"/>
                </a:cubicBezTo>
                <a:cubicBezTo>
                  <a:pt x="285" y="205"/>
                  <a:pt x="297" y="207"/>
                  <a:pt x="308" y="211"/>
                </a:cubicBezTo>
                <a:cubicBezTo>
                  <a:pt x="306" y="224"/>
                  <a:pt x="291" y="224"/>
                  <a:pt x="292" y="239"/>
                </a:cubicBezTo>
                <a:cubicBezTo>
                  <a:pt x="289" y="237"/>
                  <a:pt x="286" y="235"/>
                  <a:pt x="281" y="235"/>
                </a:cubicBezTo>
                <a:cubicBezTo>
                  <a:pt x="280" y="235"/>
                  <a:pt x="278" y="235"/>
                  <a:pt x="277" y="235"/>
                </a:cubicBezTo>
                <a:cubicBezTo>
                  <a:pt x="277" y="231"/>
                  <a:pt x="274" y="229"/>
                  <a:pt x="272" y="227"/>
                </a:cubicBezTo>
                <a:cubicBezTo>
                  <a:pt x="270" y="228"/>
                  <a:pt x="269" y="229"/>
                  <a:pt x="268" y="229"/>
                </a:cubicBezTo>
                <a:cubicBezTo>
                  <a:pt x="265" y="229"/>
                  <a:pt x="265" y="224"/>
                  <a:pt x="260" y="223"/>
                </a:cubicBezTo>
                <a:cubicBezTo>
                  <a:pt x="257" y="223"/>
                  <a:pt x="257" y="235"/>
                  <a:pt x="260" y="235"/>
                </a:cubicBezTo>
                <a:cubicBezTo>
                  <a:pt x="260" y="237"/>
                  <a:pt x="259" y="237"/>
                  <a:pt x="257" y="237"/>
                </a:cubicBezTo>
                <a:cubicBezTo>
                  <a:pt x="257" y="237"/>
                  <a:pt x="256" y="237"/>
                  <a:pt x="255" y="237"/>
                </a:cubicBezTo>
                <a:cubicBezTo>
                  <a:pt x="254" y="237"/>
                  <a:pt x="253" y="237"/>
                  <a:pt x="252" y="237"/>
                </a:cubicBezTo>
                <a:cubicBezTo>
                  <a:pt x="252" y="237"/>
                  <a:pt x="251" y="237"/>
                  <a:pt x="251" y="237"/>
                </a:cubicBezTo>
                <a:cubicBezTo>
                  <a:pt x="251" y="233"/>
                  <a:pt x="256" y="235"/>
                  <a:pt x="256" y="232"/>
                </a:cubicBezTo>
                <a:cubicBezTo>
                  <a:pt x="253" y="230"/>
                  <a:pt x="250" y="229"/>
                  <a:pt x="247" y="229"/>
                </a:cubicBezTo>
                <a:cubicBezTo>
                  <a:pt x="243" y="229"/>
                  <a:pt x="239" y="231"/>
                  <a:pt x="236" y="232"/>
                </a:cubicBezTo>
                <a:cubicBezTo>
                  <a:pt x="232" y="233"/>
                  <a:pt x="228" y="234"/>
                  <a:pt x="225" y="234"/>
                </a:cubicBezTo>
                <a:moveTo>
                  <a:pt x="305" y="204"/>
                </a:moveTo>
                <a:cubicBezTo>
                  <a:pt x="305" y="204"/>
                  <a:pt x="297" y="202"/>
                  <a:pt x="296" y="201"/>
                </a:cubicBezTo>
                <a:cubicBezTo>
                  <a:pt x="295" y="200"/>
                  <a:pt x="270" y="169"/>
                  <a:pt x="268" y="166"/>
                </a:cubicBezTo>
                <a:cubicBezTo>
                  <a:pt x="268" y="166"/>
                  <a:pt x="272" y="162"/>
                  <a:pt x="274" y="160"/>
                </a:cubicBezTo>
                <a:cubicBezTo>
                  <a:pt x="276" y="157"/>
                  <a:pt x="283" y="155"/>
                  <a:pt x="283" y="155"/>
                </a:cubicBezTo>
                <a:cubicBezTo>
                  <a:pt x="283" y="155"/>
                  <a:pt x="286" y="157"/>
                  <a:pt x="293" y="157"/>
                </a:cubicBezTo>
                <a:cubicBezTo>
                  <a:pt x="299" y="158"/>
                  <a:pt x="302" y="158"/>
                  <a:pt x="302" y="158"/>
                </a:cubicBezTo>
                <a:cubicBezTo>
                  <a:pt x="302" y="158"/>
                  <a:pt x="298" y="171"/>
                  <a:pt x="296" y="181"/>
                </a:cubicBezTo>
                <a:cubicBezTo>
                  <a:pt x="295" y="192"/>
                  <a:pt x="305" y="204"/>
                  <a:pt x="305" y="204"/>
                </a:cubicBezTo>
                <a:moveTo>
                  <a:pt x="38" y="144"/>
                </a:moveTo>
                <a:cubicBezTo>
                  <a:pt x="38" y="144"/>
                  <a:pt x="45" y="127"/>
                  <a:pt x="48" y="124"/>
                </a:cubicBezTo>
                <a:cubicBezTo>
                  <a:pt x="53" y="118"/>
                  <a:pt x="60" y="118"/>
                  <a:pt x="60" y="118"/>
                </a:cubicBezTo>
                <a:cubicBezTo>
                  <a:pt x="61" y="120"/>
                  <a:pt x="68" y="120"/>
                  <a:pt x="69" y="120"/>
                </a:cubicBezTo>
                <a:cubicBezTo>
                  <a:pt x="69" y="122"/>
                  <a:pt x="69" y="123"/>
                  <a:pt x="68" y="123"/>
                </a:cubicBezTo>
                <a:cubicBezTo>
                  <a:pt x="67" y="123"/>
                  <a:pt x="67" y="123"/>
                  <a:pt x="67" y="123"/>
                </a:cubicBezTo>
                <a:cubicBezTo>
                  <a:pt x="64" y="123"/>
                  <a:pt x="59" y="125"/>
                  <a:pt x="58" y="126"/>
                </a:cubicBezTo>
                <a:cubicBezTo>
                  <a:pt x="57" y="129"/>
                  <a:pt x="56" y="136"/>
                  <a:pt x="56" y="139"/>
                </a:cubicBezTo>
                <a:cubicBezTo>
                  <a:pt x="56" y="142"/>
                  <a:pt x="51" y="142"/>
                  <a:pt x="47" y="143"/>
                </a:cubicBezTo>
                <a:cubicBezTo>
                  <a:pt x="42" y="144"/>
                  <a:pt x="38" y="144"/>
                  <a:pt x="38" y="144"/>
                </a:cubicBezTo>
                <a:moveTo>
                  <a:pt x="115" y="133"/>
                </a:moveTo>
                <a:cubicBezTo>
                  <a:pt x="114" y="132"/>
                  <a:pt x="114" y="127"/>
                  <a:pt x="115" y="124"/>
                </a:cubicBezTo>
                <a:cubicBezTo>
                  <a:pt x="115" y="121"/>
                  <a:pt x="113" y="117"/>
                  <a:pt x="111" y="117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12" y="113"/>
                  <a:pt x="117" y="111"/>
                  <a:pt x="120" y="111"/>
                </a:cubicBezTo>
                <a:cubicBezTo>
                  <a:pt x="121" y="111"/>
                  <a:pt x="121" y="111"/>
                  <a:pt x="121" y="111"/>
                </a:cubicBezTo>
                <a:cubicBezTo>
                  <a:pt x="125" y="112"/>
                  <a:pt x="129" y="113"/>
                  <a:pt x="130" y="116"/>
                </a:cubicBezTo>
                <a:cubicBezTo>
                  <a:pt x="132" y="120"/>
                  <a:pt x="142" y="124"/>
                  <a:pt x="142" y="124"/>
                </a:cubicBezTo>
                <a:cubicBezTo>
                  <a:pt x="142" y="124"/>
                  <a:pt x="142" y="124"/>
                  <a:pt x="142" y="124"/>
                </a:cubicBezTo>
                <a:cubicBezTo>
                  <a:pt x="141" y="124"/>
                  <a:pt x="136" y="124"/>
                  <a:pt x="132" y="125"/>
                </a:cubicBezTo>
                <a:cubicBezTo>
                  <a:pt x="128" y="126"/>
                  <a:pt x="119" y="131"/>
                  <a:pt x="115" y="133"/>
                </a:cubicBezTo>
                <a:moveTo>
                  <a:pt x="214" y="119"/>
                </a:moveTo>
                <a:cubicBezTo>
                  <a:pt x="215" y="119"/>
                  <a:pt x="216" y="119"/>
                  <a:pt x="217" y="119"/>
                </a:cubicBezTo>
                <a:cubicBezTo>
                  <a:pt x="218" y="114"/>
                  <a:pt x="214" y="114"/>
                  <a:pt x="215" y="109"/>
                </a:cubicBezTo>
                <a:cubicBezTo>
                  <a:pt x="214" y="106"/>
                  <a:pt x="206" y="103"/>
                  <a:pt x="203" y="102"/>
                </a:cubicBezTo>
                <a:cubicBezTo>
                  <a:pt x="206" y="101"/>
                  <a:pt x="209" y="101"/>
                  <a:pt x="212" y="101"/>
                </a:cubicBezTo>
                <a:cubicBezTo>
                  <a:pt x="221" y="101"/>
                  <a:pt x="229" y="105"/>
                  <a:pt x="234" y="111"/>
                </a:cubicBezTo>
                <a:cubicBezTo>
                  <a:pt x="239" y="120"/>
                  <a:pt x="249" y="143"/>
                  <a:pt x="256" y="155"/>
                </a:cubicBezTo>
                <a:cubicBezTo>
                  <a:pt x="254" y="156"/>
                  <a:pt x="251" y="157"/>
                  <a:pt x="247" y="157"/>
                </a:cubicBezTo>
                <a:cubicBezTo>
                  <a:pt x="232" y="157"/>
                  <a:pt x="205" y="150"/>
                  <a:pt x="185" y="140"/>
                </a:cubicBezTo>
                <a:cubicBezTo>
                  <a:pt x="167" y="131"/>
                  <a:pt x="153" y="120"/>
                  <a:pt x="162" y="109"/>
                </a:cubicBezTo>
                <a:cubicBezTo>
                  <a:pt x="167" y="109"/>
                  <a:pt x="165" y="115"/>
                  <a:pt x="167" y="117"/>
                </a:cubicBezTo>
                <a:cubicBezTo>
                  <a:pt x="170" y="116"/>
                  <a:pt x="172" y="115"/>
                  <a:pt x="173" y="115"/>
                </a:cubicBezTo>
                <a:cubicBezTo>
                  <a:pt x="174" y="115"/>
                  <a:pt x="175" y="115"/>
                  <a:pt x="176" y="115"/>
                </a:cubicBezTo>
                <a:cubicBezTo>
                  <a:pt x="176" y="115"/>
                  <a:pt x="177" y="116"/>
                  <a:pt x="178" y="116"/>
                </a:cubicBezTo>
                <a:cubicBezTo>
                  <a:pt x="180" y="116"/>
                  <a:pt x="183" y="115"/>
                  <a:pt x="186" y="114"/>
                </a:cubicBezTo>
                <a:cubicBezTo>
                  <a:pt x="184" y="116"/>
                  <a:pt x="184" y="120"/>
                  <a:pt x="184" y="124"/>
                </a:cubicBezTo>
                <a:cubicBezTo>
                  <a:pt x="185" y="124"/>
                  <a:pt x="185" y="124"/>
                  <a:pt x="185" y="124"/>
                </a:cubicBezTo>
                <a:cubicBezTo>
                  <a:pt x="191" y="124"/>
                  <a:pt x="191" y="119"/>
                  <a:pt x="196" y="119"/>
                </a:cubicBezTo>
                <a:cubicBezTo>
                  <a:pt x="197" y="124"/>
                  <a:pt x="203" y="125"/>
                  <a:pt x="205" y="129"/>
                </a:cubicBezTo>
                <a:cubicBezTo>
                  <a:pt x="208" y="127"/>
                  <a:pt x="208" y="122"/>
                  <a:pt x="208" y="117"/>
                </a:cubicBezTo>
                <a:cubicBezTo>
                  <a:pt x="210" y="118"/>
                  <a:pt x="212" y="119"/>
                  <a:pt x="214" y="119"/>
                </a:cubicBezTo>
                <a:moveTo>
                  <a:pt x="152" y="119"/>
                </a:moveTo>
                <a:cubicBezTo>
                  <a:pt x="134" y="110"/>
                  <a:pt x="124" y="85"/>
                  <a:pt x="135" y="62"/>
                </a:cubicBezTo>
                <a:cubicBezTo>
                  <a:pt x="140" y="67"/>
                  <a:pt x="139" y="78"/>
                  <a:pt x="143" y="83"/>
                </a:cubicBezTo>
                <a:cubicBezTo>
                  <a:pt x="145" y="81"/>
                  <a:pt x="146" y="81"/>
                  <a:pt x="148" y="81"/>
                </a:cubicBezTo>
                <a:cubicBezTo>
                  <a:pt x="151" y="81"/>
                  <a:pt x="154" y="85"/>
                  <a:pt x="159" y="86"/>
                </a:cubicBezTo>
                <a:cubicBezTo>
                  <a:pt x="158" y="93"/>
                  <a:pt x="152" y="99"/>
                  <a:pt x="160" y="102"/>
                </a:cubicBezTo>
                <a:cubicBezTo>
                  <a:pt x="159" y="109"/>
                  <a:pt x="152" y="111"/>
                  <a:pt x="152" y="119"/>
                </a:cubicBezTo>
                <a:moveTo>
                  <a:pt x="239" y="109"/>
                </a:moveTo>
                <a:cubicBezTo>
                  <a:pt x="233" y="81"/>
                  <a:pt x="242" y="58"/>
                  <a:pt x="263" y="52"/>
                </a:cubicBezTo>
                <a:cubicBezTo>
                  <a:pt x="260" y="58"/>
                  <a:pt x="258" y="66"/>
                  <a:pt x="256" y="73"/>
                </a:cubicBezTo>
                <a:cubicBezTo>
                  <a:pt x="259" y="75"/>
                  <a:pt x="269" y="80"/>
                  <a:pt x="265" y="88"/>
                </a:cubicBezTo>
                <a:cubicBezTo>
                  <a:pt x="265" y="90"/>
                  <a:pt x="265" y="91"/>
                  <a:pt x="264" y="91"/>
                </a:cubicBezTo>
                <a:cubicBezTo>
                  <a:pt x="264" y="91"/>
                  <a:pt x="263" y="91"/>
                  <a:pt x="262" y="90"/>
                </a:cubicBezTo>
                <a:cubicBezTo>
                  <a:pt x="262" y="90"/>
                  <a:pt x="261" y="89"/>
                  <a:pt x="260" y="89"/>
                </a:cubicBezTo>
                <a:cubicBezTo>
                  <a:pt x="259" y="89"/>
                  <a:pt x="259" y="90"/>
                  <a:pt x="258" y="90"/>
                </a:cubicBezTo>
                <a:cubicBezTo>
                  <a:pt x="259" y="93"/>
                  <a:pt x="256" y="100"/>
                  <a:pt x="260" y="100"/>
                </a:cubicBezTo>
                <a:cubicBezTo>
                  <a:pt x="253" y="103"/>
                  <a:pt x="247" y="107"/>
                  <a:pt x="239" y="109"/>
                </a:cubicBezTo>
                <a:moveTo>
                  <a:pt x="265" y="1"/>
                </a:moveTo>
                <a:cubicBezTo>
                  <a:pt x="265" y="1"/>
                  <a:pt x="265" y="1"/>
                  <a:pt x="265" y="1"/>
                </a:cubicBezTo>
                <a:cubicBezTo>
                  <a:pt x="263" y="6"/>
                  <a:pt x="262" y="10"/>
                  <a:pt x="256" y="11"/>
                </a:cubicBezTo>
                <a:cubicBezTo>
                  <a:pt x="254" y="9"/>
                  <a:pt x="250" y="5"/>
                  <a:pt x="248" y="5"/>
                </a:cubicBezTo>
                <a:cubicBezTo>
                  <a:pt x="246" y="5"/>
                  <a:pt x="245" y="6"/>
                  <a:pt x="244" y="8"/>
                </a:cubicBezTo>
                <a:cubicBezTo>
                  <a:pt x="241" y="0"/>
                  <a:pt x="235" y="5"/>
                  <a:pt x="227" y="1"/>
                </a:cubicBezTo>
                <a:cubicBezTo>
                  <a:pt x="227" y="1"/>
                  <a:pt x="227" y="1"/>
                  <a:pt x="227" y="1"/>
                </a:cubicBezTo>
                <a:cubicBezTo>
                  <a:pt x="227" y="12"/>
                  <a:pt x="230" y="20"/>
                  <a:pt x="236" y="28"/>
                </a:cubicBezTo>
                <a:cubicBezTo>
                  <a:pt x="234" y="28"/>
                  <a:pt x="233" y="28"/>
                  <a:pt x="232" y="28"/>
                </a:cubicBezTo>
                <a:cubicBezTo>
                  <a:pt x="225" y="28"/>
                  <a:pt x="219" y="30"/>
                  <a:pt x="215" y="33"/>
                </a:cubicBezTo>
                <a:cubicBezTo>
                  <a:pt x="219" y="39"/>
                  <a:pt x="232" y="40"/>
                  <a:pt x="227" y="49"/>
                </a:cubicBezTo>
                <a:cubicBezTo>
                  <a:pt x="229" y="49"/>
                  <a:pt x="231" y="49"/>
                  <a:pt x="233" y="49"/>
                </a:cubicBezTo>
                <a:cubicBezTo>
                  <a:pt x="236" y="49"/>
                  <a:pt x="240" y="49"/>
                  <a:pt x="243" y="48"/>
                </a:cubicBezTo>
                <a:cubicBezTo>
                  <a:pt x="246" y="47"/>
                  <a:pt x="249" y="46"/>
                  <a:pt x="251" y="46"/>
                </a:cubicBezTo>
                <a:cubicBezTo>
                  <a:pt x="253" y="46"/>
                  <a:pt x="255" y="46"/>
                  <a:pt x="256" y="47"/>
                </a:cubicBezTo>
                <a:cubicBezTo>
                  <a:pt x="240" y="57"/>
                  <a:pt x="229" y="72"/>
                  <a:pt x="232" y="102"/>
                </a:cubicBezTo>
                <a:cubicBezTo>
                  <a:pt x="226" y="97"/>
                  <a:pt x="214" y="97"/>
                  <a:pt x="205" y="95"/>
                </a:cubicBezTo>
                <a:cubicBezTo>
                  <a:pt x="209" y="94"/>
                  <a:pt x="213" y="93"/>
                  <a:pt x="213" y="88"/>
                </a:cubicBezTo>
                <a:cubicBezTo>
                  <a:pt x="211" y="86"/>
                  <a:pt x="209" y="83"/>
                  <a:pt x="210" y="78"/>
                </a:cubicBezTo>
                <a:cubicBezTo>
                  <a:pt x="209" y="78"/>
                  <a:pt x="209" y="78"/>
                  <a:pt x="209" y="78"/>
                </a:cubicBezTo>
                <a:cubicBezTo>
                  <a:pt x="206" y="78"/>
                  <a:pt x="205" y="81"/>
                  <a:pt x="201" y="81"/>
                </a:cubicBezTo>
                <a:cubicBezTo>
                  <a:pt x="198" y="78"/>
                  <a:pt x="196" y="73"/>
                  <a:pt x="190" y="73"/>
                </a:cubicBezTo>
                <a:cubicBezTo>
                  <a:pt x="188" y="79"/>
                  <a:pt x="186" y="84"/>
                  <a:pt x="184" y="90"/>
                </a:cubicBezTo>
                <a:cubicBezTo>
                  <a:pt x="171" y="89"/>
                  <a:pt x="156" y="85"/>
                  <a:pt x="159" y="71"/>
                </a:cubicBezTo>
                <a:cubicBezTo>
                  <a:pt x="160" y="72"/>
                  <a:pt x="162" y="72"/>
                  <a:pt x="163" y="72"/>
                </a:cubicBezTo>
                <a:cubicBezTo>
                  <a:pt x="169" y="72"/>
                  <a:pt x="175" y="69"/>
                  <a:pt x="178" y="64"/>
                </a:cubicBezTo>
                <a:cubicBezTo>
                  <a:pt x="168" y="59"/>
                  <a:pt x="168" y="53"/>
                  <a:pt x="159" y="49"/>
                </a:cubicBezTo>
                <a:cubicBezTo>
                  <a:pt x="165" y="44"/>
                  <a:pt x="167" y="37"/>
                  <a:pt x="172" y="32"/>
                </a:cubicBezTo>
                <a:cubicBezTo>
                  <a:pt x="169" y="31"/>
                  <a:pt x="166" y="30"/>
                  <a:pt x="162" y="30"/>
                </a:cubicBezTo>
                <a:cubicBezTo>
                  <a:pt x="157" y="30"/>
                  <a:pt x="151" y="32"/>
                  <a:pt x="148" y="34"/>
                </a:cubicBezTo>
                <a:cubicBezTo>
                  <a:pt x="154" y="28"/>
                  <a:pt x="152" y="12"/>
                  <a:pt x="148" y="4"/>
                </a:cubicBezTo>
                <a:cubicBezTo>
                  <a:pt x="143" y="4"/>
                  <a:pt x="145" y="11"/>
                  <a:pt x="141" y="11"/>
                </a:cubicBezTo>
                <a:cubicBezTo>
                  <a:pt x="141" y="11"/>
                  <a:pt x="140" y="10"/>
                  <a:pt x="138" y="9"/>
                </a:cubicBezTo>
                <a:cubicBezTo>
                  <a:pt x="136" y="17"/>
                  <a:pt x="135" y="25"/>
                  <a:pt x="133" y="32"/>
                </a:cubicBezTo>
                <a:cubicBezTo>
                  <a:pt x="130" y="24"/>
                  <a:pt x="122" y="21"/>
                  <a:pt x="113" y="20"/>
                </a:cubicBezTo>
                <a:cubicBezTo>
                  <a:pt x="113" y="26"/>
                  <a:pt x="115" y="29"/>
                  <a:pt x="111" y="33"/>
                </a:cubicBezTo>
                <a:cubicBezTo>
                  <a:pt x="99" y="34"/>
                  <a:pt x="97" y="38"/>
                  <a:pt x="80" y="38"/>
                </a:cubicBezTo>
                <a:cubicBezTo>
                  <a:pt x="84" y="51"/>
                  <a:pt x="91" y="53"/>
                  <a:pt x="104" y="59"/>
                </a:cubicBezTo>
                <a:cubicBezTo>
                  <a:pt x="96" y="61"/>
                  <a:pt x="91" y="66"/>
                  <a:pt x="89" y="73"/>
                </a:cubicBezTo>
                <a:cubicBezTo>
                  <a:pt x="91" y="74"/>
                  <a:pt x="94" y="75"/>
                  <a:pt x="97" y="75"/>
                </a:cubicBezTo>
                <a:cubicBezTo>
                  <a:pt x="97" y="75"/>
                  <a:pt x="98" y="75"/>
                  <a:pt x="98" y="75"/>
                </a:cubicBezTo>
                <a:cubicBezTo>
                  <a:pt x="99" y="75"/>
                  <a:pt x="100" y="75"/>
                  <a:pt x="100" y="75"/>
                </a:cubicBezTo>
                <a:cubicBezTo>
                  <a:pt x="103" y="75"/>
                  <a:pt x="106" y="75"/>
                  <a:pt x="107" y="80"/>
                </a:cubicBezTo>
                <a:cubicBezTo>
                  <a:pt x="120" y="79"/>
                  <a:pt x="118" y="64"/>
                  <a:pt x="128" y="61"/>
                </a:cubicBezTo>
                <a:cubicBezTo>
                  <a:pt x="120" y="76"/>
                  <a:pt x="127" y="102"/>
                  <a:pt x="133" y="114"/>
                </a:cubicBezTo>
                <a:cubicBezTo>
                  <a:pt x="129" y="108"/>
                  <a:pt x="119" y="107"/>
                  <a:pt x="109" y="107"/>
                </a:cubicBezTo>
                <a:cubicBezTo>
                  <a:pt x="104" y="107"/>
                  <a:pt x="100" y="107"/>
                  <a:pt x="95" y="107"/>
                </a:cubicBezTo>
                <a:cubicBezTo>
                  <a:pt x="91" y="107"/>
                  <a:pt x="87" y="108"/>
                  <a:pt x="83" y="108"/>
                </a:cubicBezTo>
                <a:cubicBezTo>
                  <a:pt x="70" y="108"/>
                  <a:pt x="60" y="106"/>
                  <a:pt x="60" y="97"/>
                </a:cubicBezTo>
                <a:cubicBezTo>
                  <a:pt x="60" y="98"/>
                  <a:pt x="61" y="99"/>
                  <a:pt x="61" y="99"/>
                </a:cubicBezTo>
                <a:cubicBezTo>
                  <a:pt x="63" y="99"/>
                  <a:pt x="66" y="87"/>
                  <a:pt x="70" y="86"/>
                </a:cubicBezTo>
                <a:cubicBezTo>
                  <a:pt x="69" y="86"/>
                  <a:pt x="69" y="86"/>
                  <a:pt x="69" y="86"/>
                </a:cubicBezTo>
                <a:cubicBezTo>
                  <a:pt x="68" y="86"/>
                  <a:pt x="67" y="85"/>
                  <a:pt x="66" y="84"/>
                </a:cubicBezTo>
                <a:cubicBezTo>
                  <a:pt x="65" y="83"/>
                  <a:pt x="64" y="82"/>
                  <a:pt x="62" y="82"/>
                </a:cubicBezTo>
                <a:cubicBezTo>
                  <a:pt x="62" y="82"/>
                  <a:pt x="61" y="83"/>
                  <a:pt x="60" y="83"/>
                </a:cubicBezTo>
                <a:cubicBezTo>
                  <a:pt x="60" y="81"/>
                  <a:pt x="62" y="80"/>
                  <a:pt x="61" y="76"/>
                </a:cubicBezTo>
                <a:cubicBezTo>
                  <a:pt x="59" y="77"/>
                  <a:pt x="58" y="77"/>
                  <a:pt x="56" y="77"/>
                </a:cubicBezTo>
                <a:cubicBezTo>
                  <a:pt x="52" y="77"/>
                  <a:pt x="51" y="73"/>
                  <a:pt x="46" y="71"/>
                </a:cubicBezTo>
                <a:cubicBezTo>
                  <a:pt x="47" y="77"/>
                  <a:pt x="46" y="82"/>
                  <a:pt x="41" y="82"/>
                </a:cubicBezTo>
                <a:cubicBezTo>
                  <a:pt x="40" y="82"/>
                  <a:pt x="39" y="82"/>
                  <a:pt x="37" y="81"/>
                </a:cubicBezTo>
                <a:cubicBezTo>
                  <a:pt x="40" y="90"/>
                  <a:pt x="31" y="88"/>
                  <a:pt x="32" y="97"/>
                </a:cubicBezTo>
                <a:cubicBezTo>
                  <a:pt x="33" y="102"/>
                  <a:pt x="43" y="97"/>
                  <a:pt x="41" y="105"/>
                </a:cubicBezTo>
                <a:cubicBezTo>
                  <a:pt x="41" y="105"/>
                  <a:pt x="41" y="105"/>
                  <a:pt x="41" y="105"/>
                </a:cubicBezTo>
                <a:cubicBezTo>
                  <a:pt x="46" y="105"/>
                  <a:pt x="47" y="102"/>
                  <a:pt x="51" y="100"/>
                </a:cubicBezTo>
                <a:cubicBezTo>
                  <a:pt x="50" y="108"/>
                  <a:pt x="59" y="105"/>
                  <a:pt x="58" y="114"/>
                </a:cubicBezTo>
                <a:cubicBezTo>
                  <a:pt x="42" y="115"/>
                  <a:pt x="39" y="130"/>
                  <a:pt x="34" y="143"/>
                </a:cubicBezTo>
                <a:cubicBezTo>
                  <a:pt x="35" y="134"/>
                  <a:pt x="30" y="132"/>
                  <a:pt x="30" y="124"/>
                </a:cubicBezTo>
                <a:cubicBezTo>
                  <a:pt x="29" y="125"/>
                  <a:pt x="27" y="125"/>
                  <a:pt x="26" y="125"/>
                </a:cubicBezTo>
                <a:cubicBezTo>
                  <a:pt x="23" y="125"/>
                  <a:pt x="20" y="123"/>
                  <a:pt x="15" y="122"/>
                </a:cubicBezTo>
                <a:cubicBezTo>
                  <a:pt x="12" y="129"/>
                  <a:pt x="20" y="134"/>
                  <a:pt x="17" y="136"/>
                </a:cubicBezTo>
                <a:cubicBezTo>
                  <a:pt x="14" y="135"/>
                  <a:pt x="13" y="135"/>
                  <a:pt x="11" y="135"/>
                </a:cubicBezTo>
                <a:cubicBezTo>
                  <a:pt x="7" y="135"/>
                  <a:pt x="5" y="137"/>
                  <a:pt x="0" y="138"/>
                </a:cubicBezTo>
                <a:cubicBezTo>
                  <a:pt x="0" y="152"/>
                  <a:pt x="21" y="148"/>
                  <a:pt x="13" y="165"/>
                </a:cubicBezTo>
                <a:cubicBezTo>
                  <a:pt x="14" y="165"/>
                  <a:pt x="15" y="165"/>
                  <a:pt x="16" y="165"/>
                </a:cubicBezTo>
                <a:cubicBezTo>
                  <a:pt x="17" y="165"/>
                  <a:pt x="18" y="165"/>
                  <a:pt x="20" y="165"/>
                </a:cubicBezTo>
                <a:cubicBezTo>
                  <a:pt x="21" y="165"/>
                  <a:pt x="23" y="165"/>
                  <a:pt x="24" y="165"/>
                </a:cubicBezTo>
                <a:cubicBezTo>
                  <a:pt x="26" y="165"/>
                  <a:pt x="28" y="165"/>
                  <a:pt x="29" y="167"/>
                </a:cubicBezTo>
                <a:cubicBezTo>
                  <a:pt x="24" y="172"/>
                  <a:pt x="29" y="179"/>
                  <a:pt x="29" y="186"/>
                </a:cubicBezTo>
                <a:cubicBezTo>
                  <a:pt x="34" y="181"/>
                  <a:pt x="39" y="176"/>
                  <a:pt x="42" y="168"/>
                </a:cubicBezTo>
                <a:cubicBezTo>
                  <a:pt x="42" y="174"/>
                  <a:pt x="47" y="175"/>
                  <a:pt x="53" y="175"/>
                </a:cubicBezTo>
                <a:cubicBezTo>
                  <a:pt x="54" y="168"/>
                  <a:pt x="51" y="166"/>
                  <a:pt x="51" y="160"/>
                </a:cubicBezTo>
                <a:cubicBezTo>
                  <a:pt x="52" y="160"/>
                  <a:pt x="53" y="160"/>
                  <a:pt x="54" y="160"/>
                </a:cubicBezTo>
                <a:cubicBezTo>
                  <a:pt x="59" y="160"/>
                  <a:pt x="62" y="158"/>
                  <a:pt x="66" y="158"/>
                </a:cubicBezTo>
                <a:cubicBezTo>
                  <a:pt x="69" y="149"/>
                  <a:pt x="60" y="150"/>
                  <a:pt x="58" y="145"/>
                </a:cubicBezTo>
                <a:cubicBezTo>
                  <a:pt x="58" y="145"/>
                  <a:pt x="58" y="145"/>
                  <a:pt x="58" y="145"/>
                </a:cubicBezTo>
                <a:cubicBezTo>
                  <a:pt x="62" y="145"/>
                  <a:pt x="60" y="140"/>
                  <a:pt x="63" y="139"/>
                </a:cubicBezTo>
                <a:cubicBezTo>
                  <a:pt x="75" y="142"/>
                  <a:pt x="74" y="139"/>
                  <a:pt x="82" y="143"/>
                </a:cubicBezTo>
                <a:cubicBezTo>
                  <a:pt x="84" y="134"/>
                  <a:pt x="86" y="138"/>
                  <a:pt x="85" y="122"/>
                </a:cubicBezTo>
                <a:cubicBezTo>
                  <a:pt x="83" y="122"/>
                  <a:pt x="82" y="122"/>
                  <a:pt x="80" y="122"/>
                </a:cubicBezTo>
                <a:cubicBezTo>
                  <a:pt x="80" y="122"/>
                  <a:pt x="79" y="122"/>
                  <a:pt x="79" y="122"/>
                </a:cubicBezTo>
                <a:cubicBezTo>
                  <a:pt x="78" y="122"/>
                  <a:pt x="78" y="122"/>
                  <a:pt x="77" y="122"/>
                </a:cubicBezTo>
                <a:cubicBezTo>
                  <a:pt x="76" y="122"/>
                  <a:pt x="75" y="122"/>
                  <a:pt x="73" y="121"/>
                </a:cubicBezTo>
                <a:cubicBezTo>
                  <a:pt x="73" y="117"/>
                  <a:pt x="74" y="115"/>
                  <a:pt x="77" y="114"/>
                </a:cubicBezTo>
                <a:cubicBezTo>
                  <a:pt x="83" y="113"/>
                  <a:pt x="89" y="111"/>
                  <a:pt x="94" y="111"/>
                </a:cubicBezTo>
                <a:cubicBezTo>
                  <a:pt x="99" y="111"/>
                  <a:pt x="103" y="112"/>
                  <a:pt x="107" y="115"/>
                </a:cubicBezTo>
                <a:cubicBezTo>
                  <a:pt x="105" y="116"/>
                  <a:pt x="106" y="118"/>
                  <a:pt x="106" y="121"/>
                </a:cubicBezTo>
                <a:cubicBezTo>
                  <a:pt x="103" y="118"/>
                  <a:pt x="100" y="117"/>
                  <a:pt x="96" y="117"/>
                </a:cubicBezTo>
                <a:cubicBezTo>
                  <a:pt x="95" y="117"/>
                  <a:pt x="93" y="117"/>
                  <a:pt x="92" y="117"/>
                </a:cubicBezTo>
                <a:cubicBezTo>
                  <a:pt x="91" y="126"/>
                  <a:pt x="99" y="134"/>
                  <a:pt x="90" y="138"/>
                </a:cubicBezTo>
                <a:cubicBezTo>
                  <a:pt x="93" y="142"/>
                  <a:pt x="99" y="143"/>
                  <a:pt x="102" y="146"/>
                </a:cubicBezTo>
                <a:cubicBezTo>
                  <a:pt x="98" y="148"/>
                  <a:pt x="94" y="152"/>
                  <a:pt x="94" y="158"/>
                </a:cubicBezTo>
                <a:cubicBezTo>
                  <a:pt x="95" y="159"/>
                  <a:pt x="96" y="160"/>
                  <a:pt x="98" y="160"/>
                </a:cubicBezTo>
                <a:cubicBezTo>
                  <a:pt x="102" y="160"/>
                  <a:pt x="106" y="153"/>
                  <a:pt x="109" y="151"/>
                </a:cubicBezTo>
                <a:cubicBezTo>
                  <a:pt x="107" y="159"/>
                  <a:pt x="113" y="159"/>
                  <a:pt x="116" y="162"/>
                </a:cubicBezTo>
                <a:cubicBezTo>
                  <a:pt x="121" y="154"/>
                  <a:pt x="118" y="147"/>
                  <a:pt x="116" y="139"/>
                </a:cubicBezTo>
                <a:cubicBezTo>
                  <a:pt x="124" y="131"/>
                  <a:pt x="132" y="128"/>
                  <a:pt x="140" y="128"/>
                </a:cubicBezTo>
                <a:cubicBezTo>
                  <a:pt x="143" y="128"/>
                  <a:pt x="148" y="129"/>
                  <a:pt x="152" y="130"/>
                </a:cubicBezTo>
                <a:cubicBezTo>
                  <a:pt x="178" y="143"/>
                  <a:pt x="213" y="163"/>
                  <a:pt x="246" y="163"/>
                </a:cubicBezTo>
                <a:cubicBezTo>
                  <a:pt x="250" y="163"/>
                  <a:pt x="255" y="163"/>
                  <a:pt x="260" y="162"/>
                </a:cubicBezTo>
                <a:cubicBezTo>
                  <a:pt x="267" y="178"/>
                  <a:pt x="281" y="187"/>
                  <a:pt x="290" y="201"/>
                </a:cubicBezTo>
                <a:cubicBezTo>
                  <a:pt x="283" y="198"/>
                  <a:pt x="276" y="197"/>
                  <a:pt x="270" y="197"/>
                </a:cubicBezTo>
                <a:cubicBezTo>
                  <a:pt x="246" y="197"/>
                  <a:pt x="229" y="215"/>
                  <a:pt x="213" y="225"/>
                </a:cubicBezTo>
                <a:cubicBezTo>
                  <a:pt x="214" y="222"/>
                  <a:pt x="211" y="221"/>
                  <a:pt x="210" y="220"/>
                </a:cubicBezTo>
                <a:cubicBezTo>
                  <a:pt x="219" y="212"/>
                  <a:pt x="223" y="200"/>
                  <a:pt x="222" y="182"/>
                </a:cubicBezTo>
                <a:cubicBezTo>
                  <a:pt x="221" y="182"/>
                  <a:pt x="221" y="182"/>
                  <a:pt x="221" y="182"/>
                </a:cubicBezTo>
                <a:cubicBezTo>
                  <a:pt x="219" y="182"/>
                  <a:pt x="219" y="183"/>
                  <a:pt x="218" y="185"/>
                </a:cubicBezTo>
                <a:cubicBezTo>
                  <a:pt x="218" y="186"/>
                  <a:pt x="217" y="187"/>
                  <a:pt x="216" y="187"/>
                </a:cubicBezTo>
                <a:cubicBezTo>
                  <a:pt x="215" y="187"/>
                  <a:pt x="215" y="187"/>
                  <a:pt x="215" y="187"/>
                </a:cubicBezTo>
                <a:cubicBezTo>
                  <a:pt x="213" y="177"/>
                  <a:pt x="207" y="170"/>
                  <a:pt x="200" y="165"/>
                </a:cubicBezTo>
                <a:cubicBezTo>
                  <a:pt x="196" y="175"/>
                  <a:pt x="192" y="185"/>
                  <a:pt x="191" y="198"/>
                </a:cubicBezTo>
                <a:cubicBezTo>
                  <a:pt x="186" y="181"/>
                  <a:pt x="171" y="178"/>
                  <a:pt x="155" y="175"/>
                </a:cubicBezTo>
                <a:cubicBezTo>
                  <a:pt x="157" y="190"/>
                  <a:pt x="157" y="195"/>
                  <a:pt x="164" y="204"/>
                </a:cubicBezTo>
                <a:cubicBezTo>
                  <a:pt x="163" y="204"/>
                  <a:pt x="163" y="204"/>
                  <a:pt x="162" y="204"/>
                </a:cubicBezTo>
                <a:cubicBezTo>
                  <a:pt x="162" y="204"/>
                  <a:pt x="162" y="204"/>
                  <a:pt x="162" y="204"/>
                </a:cubicBezTo>
                <a:cubicBezTo>
                  <a:pt x="161" y="204"/>
                  <a:pt x="161" y="204"/>
                  <a:pt x="161" y="204"/>
                </a:cubicBezTo>
                <a:cubicBezTo>
                  <a:pt x="159" y="204"/>
                  <a:pt x="157" y="205"/>
                  <a:pt x="157" y="206"/>
                </a:cubicBezTo>
                <a:cubicBezTo>
                  <a:pt x="162" y="209"/>
                  <a:pt x="162" y="217"/>
                  <a:pt x="167" y="220"/>
                </a:cubicBezTo>
                <a:cubicBezTo>
                  <a:pt x="163" y="227"/>
                  <a:pt x="155" y="230"/>
                  <a:pt x="147" y="233"/>
                </a:cubicBezTo>
                <a:cubicBezTo>
                  <a:pt x="150" y="235"/>
                  <a:pt x="151" y="239"/>
                  <a:pt x="156" y="239"/>
                </a:cubicBezTo>
                <a:cubicBezTo>
                  <a:pt x="157" y="239"/>
                  <a:pt x="158" y="239"/>
                  <a:pt x="159" y="239"/>
                </a:cubicBezTo>
                <a:cubicBezTo>
                  <a:pt x="155" y="250"/>
                  <a:pt x="175" y="250"/>
                  <a:pt x="184" y="254"/>
                </a:cubicBezTo>
                <a:cubicBezTo>
                  <a:pt x="161" y="257"/>
                  <a:pt x="159" y="275"/>
                  <a:pt x="150" y="290"/>
                </a:cubicBezTo>
                <a:cubicBezTo>
                  <a:pt x="151" y="291"/>
                  <a:pt x="153" y="291"/>
                  <a:pt x="154" y="291"/>
                </a:cubicBezTo>
                <a:cubicBezTo>
                  <a:pt x="159" y="291"/>
                  <a:pt x="165" y="287"/>
                  <a:pt x="167" y="283"/>
                </a:cubicBezTo>
                <a:cubicBezTo>
                  <a:pt x="167" y="288"/>
                  <a:pt x="171" y="287"/>
                  <a:pt x="174" y="288"/>
                </a:cubicBezTo>
                <a:cubicBezTo>
                  <a:pt x="182" y="282"/>
                  <a:pt x="189" y="276"/>
                  <a:pt x="193" y="266"/>
                </a:cubicBezTo>
                <a:cubicBezTo>
                  <a:pt x="191" y="285"/>
                  <a:pt x="197" y="295"/>
                  <a:pt x="207" y="302"/>
                </a:cubicBezTo>
                <a:cubicBezTo>
                  <a:pt x="208" y="296"/>
                  <a:pt x="208" y="290"/>
                  <a:pt x="214" y="290"/>
                </a:cubicBezTo>
                <a:cubicBezTo>
                  <a:pt x="215" y="290"/>
                  <a:pt x="215" y="290"/>
                  <a:pt x="215" y="290"/>
                </a:cubicBezTo>
                <a:cubicBezTo>
                  <a:pt x="215" y="283"/>
                  <a:pt x="215" y="276"/>
                  <a:pt x="217" y="274"/>
                </a:cubicBezTo>
                <a:cubicBezTo>
                  <a:pt x="219" y="274"/>
                  <a:pt x="219" y="273"/>
                  <a:pt x="220" y="273"/>
                </a:cubicBezTo>
                <a:cubicBezTo>
                  <a:pt x="223" y="275"/>
                  <a:pt x="227" y="279"/>
                  <a:pt x="230" y="279"/>
                </a:cubicBezTo>
                <a:cubicBezTo>
                  <a:pt x="232" y="279"/>
                  <a:pt x="233" y="278"/>
                  <a:pt x="234" y="276"/>
                </a:cubicBezTo>
                <a:cubicBezTo>
                  <a:pt x="235" y="279"/>
                  <a:pt x="238" y="283"/>
                  <a:pt x="241" y="283"/>
                </a:cubicBezTo>
                <a:cubicBezTo>
                  <a:pt x="242" y="283"/>
                  <a:pt x="243" y="282"/>
                  <a:pt x="244" y="280"/>
                </a:cubicBezTo>
                <a:cubicBezTo>
                  <a:pt x="249" y="289"/>
                  <a:pt x="257" y="295"/>
                  <a:pt x="266" y="298"/>
                </a:cubicBezTo>
                <a:cubicBezTo>
                  <a:pt x="247" y="303"/>
                  <a:pt x="237" y="310"/>
                  <a:pt x="232" y="326"/>
                </a:cubicBezTo>
                <a:cubicBezTo>
                  <a:pt x="233" y="326"/>
                  <a:pt x="233" y="326"/>
                  <a:pt x="233" y="326"/>
                </a:cubicBezTo>
                <a:cubicBezTo>
                  <a:pt x="235" y="326"/>
                  <a:pt x="237" y="326"/>
                  <a:pt x="239" y="326"/>
                </a:cubicBezTo>
                <a:cubicBezTo>
                  <a:pt x="241" y="325"/>
                  <a:pt x="242" y="325"/>
                  <a:pt x="244" y="325"/>
                </a:cubicBezTo>
                <a:cubicBezTo>
                  <a:pt x="247" y="325"/>
                  <a:pt x="249" y="326"/>
                  <a:pt x="251" y="329"/>
                </a:cubicBezTo>
                <a:cubicBezTo>
                  <a:pt x="260" y="324"/>
                  <a:pt x="264" y="322"/>
                  <a:pt x="273" y="316"/>
                </a:cubicBezTo>
                <a:cubicBezTo>
                  <a:pt x="270" y="326"/>
                  <a:pt x="272" y="342"/>
                  <a:pt x="278" y="348"/>
                </a:cubicBezTo>
                <a:cubicBezTo>
                  <a:pt x="283" y="339"/>
                  <a:pt x="291" y="335"/>
                  <a:pt x="294" y="324"/>
                </a:cubicBezTo>
                <a:cubicBezTo>
                  <a:pt x="295" y="324"/>
                  <a:pt x="295" y="324"/>
                  <a:pt x="296" y="324"/>
                </a:cubicBezTo>
                <a:cubicBezTo>
                  <a:pt x="303" y="324"/>
                  <a:pt x="300" y="333"/>
                  <a:pt x="306" y="334"/>
                </a:cubicBezTo>
                <a:cubicBezTo>
                  <a:pt x="306" y="332"/>
                  <a:pt x="308" y="332"/>
                  <a:pt x="309" y="331"/>
                </a:cubicBezTo>
                <a:cubicBezTo>
                  <a:pt x="308" y="341"/>
                  <a:pt x="323" y="337"/>
                  <a:pt x="325" y="345"/>
                </a:cubicBezTo>
                <a:cubicBezTo>
                  <a:pt x="335" y="333"/>
                  <a:pt x="323" y="318"/>
                  <a:pt x="321" y="310"/>
                </a:cubicBezTo>
                <a:cubicBezTo>
                  <a:pt x="325" y="312"/>
                  <a:pt x="329" y="315"/>
                  <a:pt x="332" y="315"/>
                </a:cubicBezTo>
                <a:cubicBezTo>
                  <a:pt x="334" y="315"/>
                  <a:pt x="336" y="314"/>
                  <a:pt x="338" y="312"/>
                </a:cubicBezTo>
                <a:cubicBezTo>
                  <a:pt x="343" y="318"/>
                  <a:pt x="356" y="323"/>
                  <a:pt x="350" y="333"/>
                </a:cubicBezTo>
                <a:cubicBezTo>
                  <a:pt x="354" y="333"/>
                  <a:pt x="356" y="335"/>
                  <a:pt x="359" y="335"/>
                </a:cubicBezTo>
                <a:cubicBezTo>
                  <a:pt x="360" y="335"/>
                  <a:pt x="361" y="335"/>
                  <a:pt x="362" y="334"/>
                </a:cubicBezTo>
                <a:cubicBezTo>
                  <a:pt x="358" y="339"/>
                  <a:pt x="363" y="342"/>
                  <a:pt x="362" y="348"/>
                </a:cubicBezTo>
                <a:cubicBezTo>
                  <a:pt x="367" y="346"/>
                  <a:pt x="373" y="345"/>
                  <a:pt x="371" y="336"/>
                </a:cubicBezTo>
                <a:cubicBezTo>
                  <a:pt x="374" y="338"/>
                  <a:pt x="376" y="341"/>
                  <a:pt x="381" y="341"/>
                </a:cubicBezTo>
                <a:cubicBezTo>
                  <a:pt x="381" y="341"/>
                  <a:pt x="381" y="341"/>
                  <a:pt x="381" y="341"/>
                </a:cubicBezTo>
                <a:cubicBezTo>
                  <a:pt x="382" y="336"/>
                  <a:pt x="379" y="335"/>
                  <a:pt x="379" y="331"/>
                </a:cubicBezTo>
                <a:cubicBezTo>
                  <a:pt x="380" y="331"/>
                  <a:pt x="380" y="331"/>
                  <a:pt x="380" y="331"/>
                </a:cubicBezTo>
                <a:cubicBezTo>
                  <a:pt x="380" y="331"/>
                  <a:pt x="381" y="331"/>
                  <a:pt x="381" y="331"/>
                </a:cubicBezTo>
                <a:cubicBezTo>
                  <a:pt x="382" y="331"/>
                  <a:pt x="382" y="331"/>
                  <a:pt x="383" y="331"/>
                </a:cubicBezTo>
                <a:cubicBezTo>
                  <a:pt x="387" y="331"/>
                  <a:pt x="391" y="331"/>
                  <a:pt x="391" y="326"/>
                </a:cubicBezTo>
                <a:cubicBezTo>
                  <a:pt x="387" y="320"/>
                  <a:pt x="385" y="319"/>
                  <a:pt x="390" y="312"/>
                </a:cubicBezTo>
                <a:cubicBezTo>
                  <a:pt x="389" y="312"/>
                  <a:pt x="389" y="312"/>
                  <a:pt x="388" y="312"/>
                </a:cubicBezTo>
                <a:cubicBezTo>
                  <a:pt x="384" y="312"/>
                  <a:pt x="380" y="311"/>
                  <a:pt x="378" y="309"/>
                </a:cubicBezTo>
                <a:cubicBezTo>
                  <a:pt x="383" y="303"/>
                  <a:pt x="392" y="298"/>
                  <a:pt x="397" y="298"/>
                </a:cubicBezTo>
                <a:cubicBezTo>
                  <a:pt x="415" y="304"/>
                  <a:pt x="449" y="364"/>
                  <a:pt x="459" y="380"/>
                </a:cubicBezTo>
                <a:cubicBezTo>
                  <a:pt x="459" y="380"/>
                  <a:pt x="459" y="380"/>
                  <a:pt x="459" y="380"/>
                </a:cubicBezTo>
                <a:cubicBezTo>
                  <a:pt x="457" y="380"/>
                  <a:pt x="444" y="377"/>
                  <a:pt x="439" y="371"/>
                </a:cubicBezTo>
                <a:cubicBezTo>
                  <a:pt x="441" y="363"/>
                  <a:pt x="432" y="336"/>
                  <a:pt x="412" y="326"/>
                </a:cubicBezTo>
                <a:cubicBezTo>
                  <a:pt x="403" y="340"/>
                  <a:pt x="404" y="344"/>
                  <a:pt x="407" y="355"/>
                </a:cubicBezTo>
                <a:cubicBezTo>
                  <a:pt x="402" y="353"/>
                  <a:pt x="392" y="349"/>
                  <a:pt x="383" y="349"/>
                </a:cubicBezTo>
                <a:cubicBezTo>
                  <a:pt x="379" y="349"/>
                  <a:pt x="376" y="350"/>
                  <a:pt x="372" y="352"/>
                </a:cubicBezTo>
                <a:cubicBezTo>
                  <a:pt x="372" y="364"/>
                  <a:pt x="384" y="377"/>
                  <a:pt x="388" y="381"/>
                </a:cubicBezTo>
                <a:cubicBezTo>
                  <a:pt x="385" y="379"/>
                  <a:pt x="381" y="378"/>
                  <a:pt x="377" y="378"/>
                </a:cubicBezTo>
                <a:cubicBezTo>
                  <a:pt x="368" y="378"/>
                  <a:pt x="360" y="381"/>
                  <a:pt x="357" y="387"/>
                </a:cubicBezTo>
                <a:cubicBezTo>
                  <a:pt x="359" y="391"/>
                  <a:pt x="367" y="390"/>
                  <a:pt x="367" y="396"/>
                </a:cubicBezTo>
                <a:cubicBezTo>
                  <a:pt x="369" y="396"/>
                  <a:pt x="370" y="396"/>
                  <a:pt x="371" y="396"/>
                </a:cubicBezTo>
                <a:cubicBezTo>
                  <a:pt x="374" y="396"/>
                  <a:pt x="376" y="396"/>
                  <a:pt x="378" y="395"/>
                </a:cubicBezTo>
                <a:cubicBezTo>
                  <a:pt x="380" y="395"/>
                  <a:pt x="382" y="394"/>
                  <a:pt x="384" y="394"/>
                </a:cubicBezTo>
                <a:cubicBezTo>
                  <a:pt x="385" y="394"/>
                  <a:pt x="387" y="395"/>
                  <a:pt x="388" y="396"/>
                </a:cubicBezTo>
                <a:cubicBezTo>
                  <a:pt x="379" y="398"/>
                  <a:pt x="379" y="409"/>
                  <a:pt x="378" y="418"/>
                </a:cubicBezTo>
                <a:cubicBezTo>
                  <a:pt x="392" y="415"/>
                  <a:pt x="388" y="413"/>
                  <a:pt x="402" y="408"/>
                </a:cubicBezTo>
                <a:cubicBezTo>
                  <a:pt x="401" y="393"/>
                  <a:pt x="412" y="389"/>
                  <a:pt x="424" y="389"/>
                </a:cubicBezTo>
                <a:cubicBezTo>
                  <a:pt x="438" y="389"/>
                  <a:pt x="454" y="394"/>
                  <a:pt x="461" y="398"/>
                </a:cubicBezTo>
                <a:cubicBezTo>
                  <a:pt x="490" y="481"/>
                  <a:pt x="505" y="578"/>
                  <a:pt x="566" y="629"/>
                </a:cubicBezTo>
                <a:cubicBezTo>
                  <a:pt x="557" y="659"/>
                  <a:pt x="554" y="695"/>
                  <a:pt x="552" y="731"/>
                </a:cubicBezTo>
                <a:cubicBezTo>
                  <a:pt x="533" y="682"/>
                  <a:pt x="497" y="649"/>
                  <a:pt x="429" y="649"/>
                </a:cubicBezTo>
                <a:cubicBezTo>
                  <a:pt x="425" y="649"/>
                  <a:pt x="421" y="649"/>
                  <a:pt x="417" y="649"/>
                </a:cubicBezTo>
                <a:cubicBezTo>
                  <a:pt x="410" y="623"/>
                  <a:pt x="451" y="630"/>
                  <a:pt x="467" y="620"/>
                </a:cubicBezTo>
                <a:cubicBezTo>
                  <a:pt x="467" y="617"/>
                  <a:pt x="465" y="616"/>
                  <a:pt x="465" y="613"/>
                </a:cubicBezTo>
                <a:cubicBezTo>
                  <a:pt x="476" y="612"/>
                  <a:pt x="485" y="608"/>
                  <a:pt x="487" y="598"/>
                </a:cubicBezTo>
                <a:cubicBezTo>
                  <a:pt x="480" y="596"/>
                  <a:pt x="470" y="597"/>
                  <a:pt x="465" y="594"/>
                </a:cubicBezTo>
                <a:cubicBezTo>
                  <a:pt x="475" y="593"/>
                  <a:pt x="478" y="584"/>
                  <a:pt x="482" y="576"/>
                </a:cubicBezTo>
                <a:cubicBezTo>
                  <a:pt x="480" y="575"/>
                  <a:pt x="478" y="574"/>
                  <a:pt x="477" y="572"/>
                </a:cubicBezTo>
                <a:cubicBezTo>
                  <a:pt x="481" y="565"/>
                  <a:pt x="486" y="559"/>
                  <a:pt x="487" y="548"/>
                </a:cubicBezTo>
                <a:cubicBezTo>
                  <a:pt x="486" y="548"/>
                  <a:pt x="486" y="548"/>
                  <a:pt x="485" y="548"/>
                </a:cubicBezTo>
                <a:cubicBezTo>
                  <a:pt x="473" y="548"/>
                  <a:pt x="467" y="554"/>
                  <a:pt x="461" y="560"/>
                </a:cubicBezTo>
                <a:cubicBezTo>
                  <a:pt x="462" y="556"/>
                  <a:pt x="461" y="553"/>
                  <a:pt x="457" y="553"/>
                </a:cubicBezTo>
                <a:cubicBezTo>
                  <a:pt x="456" y="553"/>
                  <a:pt x="456" y="553"/>
                  <a:pt x="456" y="553"/>
                </a:cubicBezTo>
                <a:cubicBezTo>
                  <a:pt x="439" y="566"/>
                  <a:pt x="423" y="583"/>
                  <a:pt x="415" y="610"/>
                </a:cubicBezTo>
                <a:cubicBezTo>
                  <a:pt x="417" y="582"/>
                  <a:pt x="434" y="569"/>
                  <a:pt x="432" y="538"/>
                </a:cubicBezTo>
                <a:cubicBezTo>
                  <a:pt x="432" y="538"/>
                  <a:pt x="431" y="538"/>
                  <a:pt x="431" y="538"/>
                </a:cubicBezTo>
                <a:cubicBezTo>
                  <a:pt x="430" y="538"/>
                  <a:pt x="430" y="538"/>
                  <a:pt x="430" y="538"/>
                </a:cubicBezTo>
                <a:cubicBezTo>
                  <a:pt x="429" y="538"/>
                  <a:pt x="429" y="538"/>
                  <a:pt x="429" y="538"/>
                </a:cubicBezTo>
                <a:cubicBezTo>
                  <a:pt x="428" y="538"/>
                  <a:pt x="426" y="538"/>
                  <a:pt x="426" y="536"/>
                </a:cubicBezTo>
                <a:cubicBezTo>
                  <a:pt x="429" y="532"/>
                  <a:pt x="429" y="524"/>
                  <a:pt x="429" y="516"/>
                </a:cubicBezTo>
                <a:cubicBezTo>
                  <a:pt x="428" y="516"/>
                  <a:pt x="428" y="515"/>
                  <a:pt x="427" y="515"/>
                </a:cubicBezTo>
                <a:cubicBezTo>
                  <a:pt x="421" y="515"/>
                  <a:pt x="421" y="521"/>
                  <a:pt x="417" y="522"/>
                </a:cubicBezTo>
                <a:cubicBezTo>
                  <a:pt x="418" y="509"/>
                  <a:pt x="416" y="498"/>
                  <a:pt x="407" y="495"/>
                </a:cubicBezTo>
                <a:cubicBezTo>
                  <a:pt x="401" y="503"/>
                  <a:pt x="395" y="510"/>
                  <a:pt x="393" y="522"/>
                </a:cubicBezTo>
                <a:cubicBezTo>
                  <a:pt x="390" y="522"/>
                  <a:pt x="391" y="517"/>
                  <a:pt x="388" y="517"/>
                </a:cubicBezTo>
                <a:cubicBezTo>
                  <a:pt x="387" y="517"/>
                  <a:pt x="387" y="517"/>
                  <a:pt x="386" y="517"/>
                </a:cubicBezTo>
                <a:cubicBezTo>
                  <a:pt x="386" y="518"/>
                  <a:pt x="385" y="519"/>
                  <a:pt x="384" y="519"/>
                </a:cubicBezTo>
                <a:cubicBezTo>
                  <a:pt x="383" y="519"/>
                  <a:pt x="383" y="519"/>
                  <a:pt x="383" y="519"/>
                </a:cubicBezTo>
                <a:cubicBezTo>
                  <a:pt x="383" y="530"/>
                  <a:pt x="384" y="541"/>
                  <a:pt x="379" y="548"/>
                </a:cubicBezTo>
                <a:cubicBezTo>
                  <a:pt x="378" y="542"/>
                  <a:pt x="376" y="537"/>
                  <a:pt x="371" y="534"/>
                </a:cubicBezTo>
                <a:cubicBezTo>
                  <a:pt x="364" y="541"/>
                  <a:pt x="370" y="553"/>
                  <a:pt x="362" y="557"/>
                </a:cubicBezTo>
                <a:cubicBezTo>
                  <a:pt x="362" y="563"/>
                  <a:pt x="369" y="570"/>
                  <a:pt x="366" y="574"/>
                </a:cubicBezTo>
                <a:cubicBezTo>
                  <a:pt x="365" y="570"/>
                  <a:pt x="362" y="569"/>
                  <a:pt x="359" y="569"/>
                </a:cubicBezTo>
                <a:cubicBezTo>
                  <a:pt x="355" y="569"/>
                  <a:pt x="351" y="571"/>
                  <a:pt x="350" y="574"/>
                </a:cubicBezTo>
                <a:cubicBezTo>
                  <a:pt x="350" y="569"/>
                  <a:pt x="348" y="567"/>
                  <a:pt x="343" y="567"/>
                </a:cubicBezTo>
                <a:cubicBezTo>
                  <a:pt x="343" y="571"/>
                  <a:pt x="340" y="572"/>
                  <a:pt x="338" y="576"/>
                </a:cubicBezTo>
                <a:cubicBezTo>
                  <a:pt x="339" y="562"/>
                  <a:pt x="325" y="563"/>
                  <a:pt x="318" y="557"/>
                </a:cubicBezTo>
                <a:cubicBezTo>
                  <a:pt x="315" y="597"/>
                  <a:pt x="324" y="628"/>
                  <a:pt x="347" y="646"/>
                </a:cubicBezTo>
                <a:cubicBezTo>
                  <a:pt x="326" y="633"/>
                  <a:pt x="310" y="622"/>
                  <a:pt x="283" y="622"/>
                </a:cubicBezTo>
                <a:cubicBezTo>
                  <a:pt x="278" y="622"/>
                  <a:pt x="273" y="623"/>
                  <a:pt x="268" y="623"/>
                </a:cubicBezTo>
                <a:cubicBezTo>
                  <a:pt x="268" y="628"/>
                  <a:pt x="277" y="631"/>
                  <a:pt x="273" y="634"/>
                </a:cubicBezTo>
                <a:cubicBezTo>
                  <a:pt x="261" y="635"/>
                  <a:pt x="247" y="634"/>
                  <a:pt x="239" y="639"/>
                </a:cubicBezTo>
                <a:cubicBezTo>
                  <a:pt x="247" y="649"/>
                  <a:pt x="263" y="650"/>
                  <a:pt x="275" y="656"/>
                </a:cubicBezTo>
                <a:cubicBezTo>
                  <a:pt x="270" y="657"/>
                  <a:pt x="268" y="661"/>
                  <a:pt x="266" y="664"/>
                </a:cubicBezTo>
                <a:cubicBezTo>
                  <a:pt x="275" y="669"/>
                  <a:pt x="284" y="670"/>
                  <a:pt x="294" y="670"/>
                </a:cubicBezTo>
                <a:cubicBezTo>
                  <a:pt x="311" y="670"/>
                  <a:pt x="329" y="665"/>
                  <a:pt x="343" y="664"/>
                </a:cubicBezTo>
                <a:cubicBezTo>
                  <a:pt x="311" y="670"/>
                  <a:pt x="296" y="701"/>
                  <a:pt x="296" y="733"/>
                </a:cubicBezTo>
                <a:cubicBezTo>
                  <a:pt x="304" y="728"/>
                  <a:pt x="314" y="725"/>
                  <a:pt x="321" y="719"/>
                </a:cubicBezTo>
                <a:cubicBezTo>
                  <a:pt x="321" y="726"/>
                  <a:pt x="321" y="726"/>
                  <a:pt x="321" y="726"/>
                </a:cubicBezTo>
                <a:cubicBezTo>
                  <a:pt x="334" y="724"/>
                  <a:pt x="339" y="715"/>
                  <a:pt x="347" y="709"/>
                </a:cubicBezTo>
                <a:cubicBezTo>
                  <a:pt x="348" y="712"/>
                  <a:pt x="351" y="712"/>
                  <a:pt x="354" y="712"/>
                </a:cubicBezTo>
                <a:cubicBezTo>
                  <a:pt x="355" y="712"/>
                  <a:pt x="357" y="712"/>
                  <a:pt x="358" y="712"/>
                </a:cubicBezTo>
                <a:cubicBezTo>
                  <a:pt x="359" y="712"/>
                  <a:pt x="359" y="712"/>
                  <a:pt x="360" y="712"/>
                </a:cubicBezTo>
                <a:cubicBezTo>
                  <a:pt x="361" y="712"/>
                  <a:pt x="362" y="712"/>
                  <a:pt x="362" y="712"/>
                </a:cubicBezTo>
                <a:cubicBezTo>
                  <a:pt x="355" y="720"/>
                  <a:pt x="359" y="728"/>
                  <a:pt x="359" y="741"/>
                </a:cubicBezTo>
                <a:cubicBezTo>
                  <a:pt x="359" y="741"/>
                  <a:pt x="359" y="741"/>
                  <a:pt x="359" y="741"/>
                </a:cubicBezTo>
                <a:cubicBezTo>
                  <a:pt x="362" y="741"/>
                  <a:pt x="364" y="740"/>
                  <a:pt x="365" y="738"/>
                </a:cubicBezTo>
                <a:cubicBezTo>
                  <a:pt x="366" y="736"/>
                  <a:pt x="367" y="735"/>
                  <a:pt x="370" y="735"/>
                </a:cubicBezTo>
                <a:cubicBezTo>
                  <a:pt x="371" y="735"/>
                  <a:pt x="371" y="735"/>
                  <a:pt x="371" y="735"/>
                </a:cubicBezTo>
                <a:cubicBezTo>
                  <a:pt x="370" y="744"/>
                  <a:pt x="363" y="751"/>
                  <a:pt x="367" y="760"/>
                </a:cubicBezTo>
                <a:cubicBezTo>
                  <a:pt x="368" y="760"/>
                  <a:pt x="368" y="760"/>
                  <a:pt x="368" y="760"/>
                </a:cubicBezTo>
                <a:cubicBezTo>
                  <a:pt x="370" y="760"/>
                  <a:pt x="371" y="759"/>
                  <a:pt x="372" y="758"/>
                </a:cubicBezTo>
                <a:cubicBezTo>
                  <a:pt x="373" y="757"/>
                  <a:pt x="374" y="755"/>
                  <a:pt x="375" y="755"/>
                </a:cubicBezTo>
                <a:cubicBezTo>
                  <a:pt x="375" y="755"/>
                  <a:pt x="375" y="756"/>
                  <a:pt x="376" y="757"/>
                </a:cubicBezTo>
                <a:cubicBezTo>
                  <a:pt x="374" y="763"/>
                  <a:pt x="376" y="773"/>
                  <a:pt x="379" y="779"/>
                </a:cubicBezTo>
                <a:cubicBezTo>
                  <a:pt x="380" y="779"/>
                  <a:pt x="381" y="779"/>
                  <a:pt x="382" y="779"/>
                </a:cubicBezTo>
                <a:cubicBezTo>
                  <a:pt x="392" y="779"/>
                  <a:pt x="390" y="767"/>
                  <a:pt x="395" y="762"/>
                </a:cubicBezTo>
                <a:cubicBezTo>
                  <a:pt x="396" y="764"/>
                  <a:pt x="396" y="767"/>
                  <a:pt x="400" y="767"/>
                </a:cubicBezTo>
                <a:cubicBezTo>
                  <a:pt x="400" y="767"/>
                  <a:pt x="401" y="767"/>
                  <a:pt x="402" y="767"/>
                </a:cubicBezTo>
                <a:cubicBezTo>
                  <a:pt x="412" y="747"/>
                  <a:pt x="407" y="721"/>
                  <a:pt x="408" y="697"/>
                </a:cubicBezTo>
                <a:cubicBezTo>
                  <a:pt x="414" y="744"/>
                  <a:pt x="455" y="742"/>
                  <a:pt x="453" y="782"/>
                </a:cubicBezTo>
                <a:cubicBezTo>
                  <a:pt x="449" y="786"/>
                  <a:pt x="446" y="791"/>
                  <a:pt x="439" y="791"/>
                </a:cubicBezTo>
                <a:cubicBezTo>
                  <a:pt x="445" y="799"/>
                  <a:pt x="452" y="806"/>
                  <a:pt x="463" y="808"/>
                </a:cubicBezTo>
                <a:cubicBezTo>
                  <a:pt x="445" y="812"/>
                  <a:pt x="442" y="831"/>
                  <a:pt x="438" y="849"/>
                </a:cubicBezTo>
                <a:cubicBezTo>
                  <a:pt x="438" y="844"/>
                  <a:pt x="434" y="840"/>
                  <a:pt x="429" y="840"/>
                </a:cubicBezTo>
                <a:cubicBezTo>
                  <a:pt x="427" y="840"/>
                  <a:pt x="425" y="841"/>
                  <a:pt x="424" y="842"/>
                </a:cubicBezTo>
                <a:cubicBezTo>
                  <a:pt x="422" y="840"/>
                  <a:pt x="422" y="836"/>
                  <a:pt x="420" y="834"/>
                </a:cubicBezTo>
                <a:cubicBezTo>
                  <a:pt x="420" y="834"/>
                  <a:pt x="420" y="834"/>
                  <a:pt x="419" y="834"/>
                </a:cubicBezTo>
                <a:cubicBezTo>
                  <a:pt x="417" y="834"/>
                  <a:pt x="416" y="835"/>
                  <a:pt x="415" y="837"/>
                </a:cubicBezTo>
                <a:cubicBezTo>
                  <a:pt x="415" y="839"/>
                  <a:pt x="414" y="841"/>
                  <a:pt x="411" y="841"/>
                </a:cubicBezTo>
                <a:cubicBezTo>
                  <a:pt x="411" y="841"/>
                  <a:pt x="411" y="841"/>
                  <a:pt x="410" y="841"/>
                </a:cubicBezTo>
                <a:cubicBezTo>
                  <a:pt x="412" y="825"/>
                  <a:pt x="405" y="818"/>
                  <a:pt x="396" y="813"/>
                </a:cubicBezTo>
                <a:cubicBezTo>
                  <a:pt x="390" y="819"/>
                  <a:pt x="393" y="834"/>
                  <a:pt x="388" y="842"/>
                </a:cubicBezTo>
                <a:cubicBezTo>
                  <a:pt x="388" y="840"/>
                  <a:pt x="387" y="839"/>
                  <a:pt x="385" y="839"/>
                </a:cubicBezTo>
                <a:cubicBezTo>
                  <a:pt x="384" y="839"/>
                  <a:pt x="383" y="839"/>
                  <a:pt x="383" y="839"/>
                </a:cubicBezTo>
                <a:cubicBezTo>
                  <a:pt x="374" y="871"/>
                  <a:pt x="379" y="901"/>
                  <a:pt x="400" y="919"/>
                </a:cubicBezTo>
                <a:cubicBezTo>
                  <a:pt x="381" y="904"/>
                  <a:pt x="368" y="884"/>
                  <a:pt x="352" y="866"/>
                </a:cubicBezTo>
                <a:cubicBezTo>
                  <a:pt x="350" y="867"/>
                  <a:pt x="349" y="868"/>
                  <a:pt x="347" y="868"/>
                </a:cubicBezTo>
                <a:cubicBezTo>
                  <a:pt x="339" y="868"/>
                  <a:pt x="329" y="859"/>
                  <a:pt x="320" y="858"/>
                </a:cubicBezTo>
                <a:cubicBezTo>
                  <a:pt x="317" y="863"/>
                  <a:pt x="325" y="866"/>
                  <a:pt x="321" y="868"/>
                </a:cubicBezTo>
                <a:cubicBezTo>
                  <a:pt x="309" y="866"/>
                  <a:pt x="299" y="861"/>
                  <a:pt x="289" y="858"/>
                </a:cubicBezTo>
                <a:cubicBezTo>
                  <a:pt x="286" y="874"/>
                  <a:pt x="306" y="881"/>
                  <a:pt x="314" y="892"/>
                </a:cubicBezTo>
                <a:cubicBezTo>
                  <a:pt x="313" y="892"/>
                  <a:pt x="313" y="892"/>
                  <a:pt x="312" y="892"/>
                </a:cubicBezTo>
                <a:cubicBezTo>
                  <a:pt x="310" y="892"/>
                  <a:pt x="309" y="892"/>
                  <a:pt x="308" y="893"/>
                </a:cubicBezTo>
                <a:cubicBezTo>
                  <a:pt x="307" y="893"/>
                  <a:pt x="306" y="894"/>
                  <a:pt x="304" y="894"/>
                </a:cubicBezTo>
                <a:cubicBezTo>
                  <a:pt x="304" y="894"/>
                  <a:pt x="304" y="894"/>
                  <a:pt x="304" y="894"/>
                </a:cubicBezTo>
                <a:cubicBezTo>
                  <a:pt x="304" y="905"/>
                  <a:pt x="315" y="906"/>
                  <a:pt x="323" y="909"/>
                </a:cubicBezTo>
                <a:cubicBezTo>
                  <a:pt x="320" y="912"/>
                  <a:pt x="323" y="913"/>
                  <a:pt x="323" y="918"/>
                </a:cubicBezTo>
                <a:cubicBezTo>
                  <a:pt x="342" y="921"/>
                  <a:pt x="364" y="922"/>
                  <a:pt x="381" y="928"/>
                </a:cubicBezTo>
                <a:cubicBezTo>
                  <a:pt x="377" y="927"/>
                  <a:pt x="374" y="927"/>
                  <a:pt x="371" y="927"/>
                </a:cubicBezTo>
                <a:cubicBezTo>
                  <a:pt x="349" y="927"/>
                  <a:pt x="336" y="936"/>
                  <a:pt x="321" y="943"/>
                </a:cubicBezTo>
                <a:cubicBezTo>
                  <a:pt x="320" y="959"/>
                  <a:pt x="303" y="959"/>
                  <a:pt x="302" y="976"/>
                </a:cubicBezTo>
                <a:cubicBezTo>
                  <a:pt x="308" y="976"/>
                  <a:pt x="314" y="977"/>
                  <a:pt x="319" y="977"/>
                </a:cubicBezTo>
                <a:cubicBezTo>
                  <a:pt x="324" y="977"/>
                  <a:pt x="329" y="976"/>
                  <a:pt x="333" y="972"/>
                </a:cubicBezTo>
                <a:cubicBezTo>
                  <a:pt x="334" y="978"/>
                  <a:pt x="330" y="977"/>
                  <a:pt x="331" y="983"/>
                </a:cubicBezTo>
                <a:cubicBezTo>
                  <a:pt x="346" y="979"/>
                  <a:pt x="356" y="981"/>
                  <a:pt x="364" y="972"/>
                </a:cubicBezTo>
                <a:cubicBezTo>
                  <a:pt x="361" y="984"/>
                  <a:pt x="372" y="981"/>
                  <a:pt x="378" y="984"/>
                </a:cubicBezTo>
                <a:cubicBezTo>
                  <a:pt x="365" y="987"/>
                  <a:pt x="364" y="1000"/>
                  <a:pt x="361" y="1012"/>
                </a:cubicBezTo>
                <a:cubicBezTo>
                  <a:pt x="361" y="1012"/>
                  <a:pt x="362" y="1012"/>
                  <a:pt x="363" y="1012"/>
                </a:cubicBezTo>
                <a:cubicBezTo>
                  <a:pt x="365" y="1012"/>
                  <a:pt x="367" y="1011"/>
                  <a:pt x="368" y="1010"/>
                </a:cubicBezTo>
                <a:cubicBezTo>
                  <a:pt x="370" y="1010"/>
                  <a:pt x="372" y="1009"/>
                  <a:pt x="373" y="1009"/>
                </a:cubicBezTo>
                <a:cubicBezTo>
                  <a:pt x="373" y="1009"/>
                  <a:pt x="374" y="1009"/>
                  <a:pt x="374" y="1010"/>
                </a:cubicBezTo>
                <a:cubicBezTo>
                  <a:pt x="372" y="1020"/>
                  <a:pt x="362" y="1021"/>
                  <a:pt x="362" y="1034"/>
                </a:cubicBezTo>
                <a:cubicBezTo>
                  <a:pt x="363" y="1034"/>
                  <a:pt x="363" y="1034"/>
                  <a:pt x="364" y="1034"/>
                </a:cubicBezTo>
                <a:cubicBezTo>
                  <a:pt x="365" y="1034"/>
                  <a:pt x="366" y="1034"/>
                  <a:pt x="367" y="1033"/>
                </a:cubicBezTo>
                <a:cubicBezTo>
                  <a:pt x="368" y="1033"/>
                  <a:pt x="369" y="1032"/>
                  <a:pt x="369" y="1032"/>
                </a:cubicBezTo>
                <a:cubicBezTo>
                  <a:pt x="370" y="1032"/>
                  <a:pt x="370" y="1033"/>
                  <a:pt x="371" y="1034"/>
                </a:cubicBezTo>
                <a:cubicBezTo>
                  <a:pt x="364" y="1037"/>
                  <a:pt x="366" y="1048"/>
                  <a:pt x="366" y="1058"/>
                </a:cubicBezTo>
                <a:cubicBezTo>
                  <a:pt x="366" y="1058"/>
                  <a:pt x="367" y="1058"/>
                  <a:pt x="368" y="1058"/>
                </a:cubicBezTo>
                <a:cubicBezTo>
                  <a:pt x="379" y="1058"/>
                  <a:pt x="383" y="1050"/>
                  <a:pt x="388" y="1044"/>
                </a:cubicBezTo>
                <a:cubicBezTo>
                  <a:pt x="388" y="1049"/>
                  <a:pt x="387" y="1054"/>
                  <a:pt x="391" y="1054"/>
                </a:cubicBezTo>
                <a:cubicBezTo>
                  <a:pt x="395" y="1048"/>
                  <a:pt x="399" y="1043"/>
                  <a:pt x="403" y="1037"/>
                </a:cubicBezTo>
                <a:cubicBezTo>
                  <a:pt x="404" y="1039"/>
                  <a:pt x="405" y="1040"/>
                  <a:pt x="407" y="1041"/>
                </a:cubicBezTo>
                <a:cubicBezTo>
                  <a:pt x="419" y="1026"/>
                  <a:pt x="418" y="998"/>
                  <a:pt x="429" y="983"/>
                </a:cubicBezTo>
                <a:cubicBezTo>
                  <a:pt x="421" y="1005"/>
                  <a:pt x="421" y="1022"/>
                  <a:pt x="431" y="1041"/>
                </a:cubicBezTo>
                <a:cubicBezTo>
                  <a:pt x="431" y="1041"/>
                  <a:pt x="432" y="1041"/>
                  <a:pt x="432" y="1041"/>
                </a:cubicBezTo>
                <a:cubicBezTo>
                  <a:pt x="439" y="1041"/>
                  <a:pt x="439" y="1051"/>
                  <a:pt x="444" y="1056"/>
                </a:cubicBezTo>
                <a:cubicBezTo>
                  <a:pt x="437" y="1061"/>
                  <a:pt x="435" y="1073"/>
                  <a:pt x="439" y="1080"/>
                </a:cubicBezTo>
                <a:cubicBezTo>
                  <a:pt x="437" y="1080"/>
                  <a:pt x="437" y="1078"/>
                  <a:pt x="435" y="1078"/>
                </a:cubicBezTo>
                <a:cubicBezTo>
                  <a:pt x="434" y="1078"/>
                  <a:pt x="434" y="1078"/>
                  <a:pt x="434" y="1078"/>
                </a:cubicBezTo>
                <a:cubicBezTo>
                  <a:pt x="435" y="1086"/>
                  <a:pt x="435" y="1084"/>
                  <a:pt x="436" y="1092"/>
                </a:cubicBezTo>
                <a:cubicBezTo>
                  <a:pt x="433" y="1094"/>
                  <a:pt x="429" y="1095"/>
                  <a:pt x="426" y="1095"/>
                </a:cubicBezTo>
                <a:cubicBezTo>
                  <a:pt x="424" y="1095"/>
                  <a:pt x="421" y="1094"/>
                  <a:pt x="419" y="1094"/>
                </a:cubicBezTo>
                <a:cubicBezTo>
                  <a:pt x="420" y="1107"/>
                  <a:pt x="429" y="1114"/>
                  <a:pt x="436" y="1121"/>
                </a:cubicBezTo>
                <a:cubicBezTo>
                  <a:pt x="434" y="1121"/>
                  <a:pt x="433" y="1121"/>
                  <a:pt x="431" y="1121"/>
                </a:cubicBezTo>
                <a:cubicBezTo>
                  <a:pt x="420" y="1121"/>
                  <a:pt x="408" y="1125"/>
                  <a:pt x="414" y="1130"/>
                </a:cubicBezTo>
                <a:cubicBezTo>
                  <a:pt x="410" y="1132"/>
                  <a:pt x="405" y="1133"/>
                  <a:pt x="403" y="1138"/>
                </a:cubicBezTo>
                <a:cubicBezTo>
                  <a:pt x="409" y="1140"/>
                  <a:pt x="416" y="1141"/>
                  <a:pt x="423" y="1141"/>
                </a:cubicBezTo>
                <a:cubicBezTo>
                  <a:pt x="428" y="1141"/>
                  <a:pt x="434" y="1140"/>
                  <a:pt x="438" y="1138"/>
                </a:cubicBezTo>
                <a:cubicBezTo>
                  <a:pt x="434" y="1145"/>
                  <a:pt x="433" y="1158"/>
                  <a:pt x="439" y="1164"/>
                </a:cubicBezTo>
                <a:cubicBezTo>
                  <a:pt x="446" y="1158"/>
                  <a:pt x="450" y="1150"/>
                  <a:pt x="460" y="1147"/>
                </a:cubicBezTo>
                <a:cubicBezTo>
                  <a:pt x="462" y="1158"/>
                  <a:pt x="470" y="1163"/>
                  <a:pt x="479" y="1167"/>
                </a:cubicBezTo>
                <a:cubicBezTo>
                  <a:pt x="483" y="1160"/>
                  <a:pt x="480" y="1148"/>
                  <a:pt x="482" y="1142"/>
                </a:cubicBezTo>
                <a:cubicBezTo>
                  <a:pt x="491" y="1147"/>
                  <a:pt x="489" y="1143"/>
                  <a:pt x="497" y="1147"/>
                </a:cubicBezTo>
                <a:cubicBezTo>
                  <a:pt x="499" y="1136"/>
                  <a:pt x="489" y="1133"/>
                  <a:pt x="496" y="1126"/>
                </a:cubicBezTo>
                <a:cubicBezTo>
                  <a:pt x="491" y="1123"/>
                  <a:pt x="481" y="1124"/>
                  <a:pt x="475" y="1121"/>
                </a:cubicBezTo>
                <a:cubicBezTo>
                  <a:pt x="488" y="1117"/>
                  <a:pt x="499" y="1115"/>
                  <a:pt x="508" y="1115"/>
                </a:cubicBezTo>
                <a:cubicBezTo>
                  <a:pt x="567" y="1115"/>
                  <a:pt x="530" y="1206"/>
                  <a:pt x="504" y="1278"/>
                </a:cubicBezTo>
                <a:cubicBezTo>
                  <a:pt x="500" y="1274"/>
                  <a:pt x="486" y="1275"/>
                  <a:pt x="491" y="1266"/>
                </a:cubicBezTo>
                <a:cubicBezTo>
                  <a:pt x="478" y="1266"/>
                  <a:pt x="470" y="1262"/>
                  <a:pt x="460" y="1260"/>
                </a:cubicBezTo>
                <a:cubicBezTo>
                  <a:pt x="455" y="1264"/>
                  <a:pt x="442" y="1267"/>
                  <a:pt x="435" y="1267"/>
                </a:cubicBezTo>
                <a:cubicBezTo>
                  <a:pt x="434" y="1267"/>
                  <a:pt x="433" y="1267"/>
                  <a:pt x="432" y="1266"/>
                </a:cubicBezTo>
                <a:cubicBezTo>
                  <a:pt x="462" y="1258"/>
                  <a:pt x="486" y="1247"/>
                  <a:pt x="501" y="1227"/>
                </a:cubicBezTo>
                <a:cubicBezTo>
                  <a:pt x="498" y="1226"/>
                  <a:pt x="492" y="1227"/>
                  <a:pt x="491" y="1224"/>
                </a:cubicBezTo>
                <a:cubicBezTo>
                  <a:pt x="498" y="1220"/>
                  <a:pt x="502" y="1214"/>
                  <a:pt x="504" y="1205"/>
                </a:cubicBezTo>
                <a:cubicBezTo>
                  <a:pt x="504" y="1205"/>
                  <a:pt x="503" y="1205"/>
                  <a:pt x="503" y="1205"/>
                </a:cubicBezTo>
                <a:cubicBezTo>
                  <a:pt x="501" y="1205"/>
                  <a:pt x="501" y="1204"/>
                  <a:pt x="501" y="1203"/>
                </a:cubicBezTo>
                <a:cubicBezTo>
                  <a:pt x="501" y="1202"/>
                  <a:pt x="500" y="1201"/>
                  <a:pt x="499" y="1201"/>
                </a:cubicBezTo>
                <a:cubicBezTo>
                  <a:pt x="499" y="1201"/>
                  <a:pt x="498" y="1201"/>
                  <a:pt x="497" y="1201"/>
                </a:cubicBezTo>
                <a:cubicBezTo>
                  <a:pt x="492" y="1205"/>
                  <a:pt x="483" y="1206"/>
                  <a:pt x="477" y="1210"/>
                </a:cubicBezTo>
                <a:cubicBezTo>
                  <a:pt x="478" y="1208"/>
                  <a:pt x="479" y="1205"/>
                  <a:pt x="479" y="1201"/>
                </a:cubicBezTo>
                <a:cubicBezTo>
                  <a:pt x="468" y="1202"/>
                  <a:pt x="462" y="1214"/>
                  <a:pt x="455" y="1214"/>
                </a:cubicBezTo>
                <a:cubicBezTo>
                  <a:pt x="454" y="1214"/>
                  <a:pt x="454" y="1214"/>
                  <a:pt x="453" y="1213"/>
                </a:cubicBezTo>
                <a:cubicBezTo>
                  <a:pt x="457" y="1211"/>
                  <a:pt x="459" y="1207"/>
                  <a:pt x="458" y="1200"/>
                </a:cubicBezTo>
                <a:cubicBezTo>
                  <a:pt x="457" y="1200"/>
                  <a:pt x="457" y="1200"/>
                  <a:pt x="457" y="1200"/>
                </a:cubicBezTo>
                <a:cubicBezTo>
                  <a:pt x="453" y="1200"/>
                  <a:pt x="451" y="1202"/>
                  <a:pt x="449" y="1204"/>
                </a:cubicBezTo>
                <a:cubicBezTo>
                  <a:pt x="447" y="1206"/>
                  <a:pt x="446" y="1208"/>
                  <a:pt x="443" y="1208"/>
                </a:cubicBezTo>
                <a:cubicBezTo>
                  <a:pt x="441" y="1208"/>
                  <a:pt x="440" y="1208"/>
                  <a:pt x="438" y="1207"/>
                </a:cubicBezTo>
                <a:cubicBezTo>
                  <a:pt x="437" y="1212"/>
                  <a:pt x="432" y="1214"/>
                  <a:pt x="431" y="1219"/>
                </a:cubicBezTo>
                <a:cubicBezTo>
                  <a:pt x="430" y="1208"/>
                  <a:pt x="424" y="1203"/>
                  <a:pt x="417" y="1198"/>
                </a:cubicBezTo>
                <a:cubicBezTo>
                  <a:pt x="421" y="1195"/>
                  <a:pt x="418" y="1183"/>
                  <a:pt x="417" y="1179"/>
                </a:cubicBezTo>
                <a:cubicBezTo>
                  <a:pt x="416" y="1179"/>
                  <a:pt x="416" y="1179"/>
                  <a:pt x="415" y="1179"/>
                </a:cubicBezTo>
                <a:cubicBezTo>
                  <a:pt x="405" y="1179"/>
                  <a:pt x="405" y="1190"/>
                  <a:pt x="400" y="1195"/>
                </a:cubicBezTo>
                <a:cubicBezTo>
                  <a:pt x="400" y="1193"/>
                  <a:pt x="399" y="1191"/>
                  <a:pt x="397" y="1191"/>
                </a:cubicBezTo>
                <a:cubicBezTo>
                  <a:pt x="397" y="1191"/>
                  <a:pt x="397" y="1191"/>
                  <a:pt x="396" y="1191"/>
                </a:cubicBezTo>
                <a:cubicBezTo>
                  <a:pt x="392" y="1194"/>
                  <a:pt x="392" y="1202"/>
                  <a:pt x="385" y="1202"/>
                </a:cubicBezTo>
                <a:cubicBezTo>
                  <a:pt x="384" y="1202"/>
                  <a:pt x="384" y="1202"/>
                  <a:pt x="383" y="1201"/>
                </a:cubicBezTo>
                <a:cubicBezTo>
                  <a:pt x="380" y="1213"/>
                  <a:pt x="375" y="1224"/>
                  <a:pt x="374" y="1237"/>
                </a:cubicBezTo>
                <a:cubicBezTo>
                  <a:pt x="370" y="1213"/>
                  <a:pt x="364" y="1190"/>
                  <a:pt x="345" y="1179"/>
                </a:cubicBezTo>
                <a:cubicBezTo>
                  <a:pt x="345" y="1182"/>
                  <a:pt x="346" y="1186"/>
                  <a:pt x="343" y="1186"/>
                </a:cubicBezTo>
                <a:cubicBezTo>
                  <a:pt x="335" y="1182"/>
                  <a:pt x="334" y="1170"/>
                  <a:pt x="323" y="1169"/>
                </a:cubicBezTo>
                <a:cubicBezTo>
                  <a:pt x="318" y="1181"/>
                  <a:pt x="327" y="1192"/>
                  <a:pt x="331" y="1200"/>
                </a:cubicBezTo>
                <a:cubicBezTo>
                  <a:pt x="330" y="1199"/>
                  <a:pt x="328" y="1198"/>
                  <a:pt x="325" y="1198"/>
                </a:cubicBezTo>
                <a:cubicBezTo>
                  <a:pt x="322" y="1198"/>
                  <a:pt x="320" y="1199"/>
                  <a:pt x="320" y="1201"/>
                </a:cubicBezTo>
                <a:cubicBezTo>
                  <a:pt x="322" y="1211"/>
                  <a:pt x="332" y="1211"/>
                  <a:pt x="328" y="1222"/>
                </a:cubicBezTo>
                <a:cubicBezTo>
                  <a:pt x="335" y="1229"/>
                  <a:pt x="350" y="1237"/>
                  <a:pt x="352" y="1244"/>
                </a:cubicBezTo>
                <a:cubicBezTo>
                  <a:pt x="346" y="1241"/>
                  <a:pt x="338" y="1239"/>
                  <a:pt x="329" y="1239"/>
                </a:cubicBezTo>
                <a:cubicBezTo>
                  <a:pt x="313" y="1239"/>
                  <a:pt x="297" y="1245"/>
                  <a:pt x="290" y="1253"/>
                </a:cubicBezTo>
                <a:cubicBezTo>
                  <a:pt x="297" y="1256"/>
                  <a:pt x="303" y="1261"/>
                  <a:pt x="311" y="1263"/>
                </a:cubicBezTo>
                <a:cubicBezTo>
                  <a:pt x="310" y="1267"/>
                  <a:pt x="306" y="1266"/>
                  <a:pt x="309" y="1270"/>
                </a:cubicBezTo>
                <a:cubicBezTo>
                  <a:pt x="310" y="1270"/>
                  <a:pt x="310" y="1270"/>
                  <a:pt x="311" y="1270"/>
                </a:cubicBezTo>
                <a:cubicBezTo>
                  <a:pt x="314" y="1270"/>
                  <a:pt x="317" y="1271"/>
                  <a:pt x="320" y="1272"/>
                </a:cubicBezTo>
                <a:cubicBezTo>
                  <a:pt x="322" y="1273"/>
                  <a:pt x="325" y="1273"/>
                  <a:pt x="329" y="1273"/>
                </a:cubicBezTo>
                <a:cubicBezTo>
                  <a:pt x="330" y="1273"/>
                  <a:pt x="331" y="1273"/>
                  <a:pt x="331" y="1273"/>
                </a:cubicBezTo>
                <a:cubicBezTo>
                  <a:pt x="330" y="1279"/>
                  <a:pt x="333" y="1282"/>
                  <a:pt x="335" y="1285"/>
                </a:cubicBezTo>
                <a:cubicBezTo>
                  <a:pt x="327" y="1288"/>
                  <a:pt x="322" y="1293"/>
                  <a:pt x="318" y="1299"/>
                </a:cubicBezTo>
                <a:cubicBezTo>
                  <a:pt x="318" y="1301"/>
                  <a:pt x="319" y="1301"/>
                  <a:pt x="320" y="1301"/>
                </a:cubicBezTo>
                <a:cubicBezTo>
                  <a:pt x="321" y="1301"/>
                  <a:pt x="322" y="1301"/>
                  <a:pt x="323" y="1301"/>
                </a:cubicBezTo>
                <a:cubicBezTo>
                  <a:pt x="324" y="1301"/>
                  <a:pt x="325" y="1300"/>
                  <a:pt x="326" y="1300"/>
                </a:cubicBezTo>
                <a:cubicBezTo>
                  <a:pt x="327" y="1300"/>
                  <a:pt x="328" y="1301"/>
                  <a:pt x="328" y="1302"/>
                </a:cubicBezTo>
                <a:cubicBezTo>
                  <a:pt x="321" y="1305"/>
                  <a:pt x="315" y="1310"/>
                  <a:pt x="309" y="1314"/>
                </a:cubicBezTo>
                <a:cubicBezTo>
                  <a:pt x="311" y="1316"/>
                  <a:pt x="316" y="1315"/>
                  <a:pt x="314" y="1319"/>
                </a:cubicBezTo>
                <a:cubicBezTo>
                  <a:pt x="306" y="1321"/>
                  <a:pt x="305" y="1329"/>
                  <a:pt x="302" y="1335"/>
                </a:cubicBezTo>
                <a:cubicBezTo>
                  <a:pt x="303" y="1335"/>
                  <a:pt x="304" y="1335"/>
                  <a:pt x="305" y="1335"/>
                </a:cubicBezTo>
                <a:cubicBezTo>
                  <a:pt x="306" y="1335"/>
                  <a:pt x="308" y="1335"/>
                  <a:pt x="309" y="1335"/>
                </a:cubicBezTo>
                <a:cubicBezTo>
                  <a:pt x="311" y="1335"/>
                  <a:pt x="312" y="1335"/>
                  <a:pt x="313" y="1335"/>
                </a:cubicBezTo>
                <a:cubicBezTo>
                  <a:pt x="317" y="1335"/>
                  <a:pt x="319" y="1335"/>
                  <a:pt x="321" y="1333"/>
                </a:cubicBezTo>
                <a:cubicBezTo>
                  <a:pt x="321" y="1337"/>
                  <a:pt x="318" y="1339"/>
                  <a:pt x="323" y="1340"/>
                </a:cubicBezTo>
                <a:cubicBezTo>
                  <a:pt x="341" y="1338"/>
                  <a:pt x="357" y="1320"/>
                  <a:pt x="367" y="1311"/>
                </a:cubicBezTo>
                <a:cubicBezTo>
                  <a:pt x="357" y="1321"/>
                  <a:pt x="357" y="1337"/>
                  <a:pt x="352" y="1345"/>
                </a:cubicBezTo>
                <a:cubicBezTo>
                  <a:pt x="353" y="1348"/>
                  <a:pt x="357" y="1348"/>
                  <a:pt x="359" y="1350"/>
                </a:cubicBezTo>
                <a:cubicBezTo>
                  <a:pt x="356" y="1352"/>
                  <a:pt x="356" y="1366"/>
                  <a:pt x="360" y="1366"/>
                </a:cubicBezTo>
                <a:cubicBezTo>
                  <a:pt x="361" y="1366"/>
                  <a:pt x="361" y="1366"/>
                  <a:pt x="361" y="1366"/>
                </a:cubicBezTo>
                <a:cubicBezTo>
                  <a:pt x="364" y="1361"/>
                  <a:pt x="367" y="1353"/>
                  <a:pt x="373" y="1353"/>
                </a:cubicBezTo>
                <a:cubicBezTo>
                  <a:pt x="374" y="1353"/>
                  <a:pt x="375" y="1353"/>
                  <a:pt x="376" y="1354"/>
                </a:cubicBezTo>
                <a:cubicBezTo>
                  <a:pt x="380" y="1351"/>
                  <a:pt x="378" y="1342"/>
                  <a:pt x="381" y="1338"/>
                </a:cubicBezTo>
                <a:cubicBezTo>
                  <a:pt x="384" y="1343"/>
                  <a:pt x="385" y="1349"/>
                  <a:pt x="391" y="1350"/>
                </a:cubicBezTo>
                <a:cubicBezTo>
                  <a:pt x="400" y="1332"/>
                  <a:pt x="386" y="1309"/>
                  <a:pt x="395" y="1294"/>
                </a:cubicBezTo>
                <a:cubicBezTo>
                  <a:pt x="455" y="1352"/>
                  <a:pt x="421" y="1419"/>
                  <a:pt x="369" y="1468"/>
                </a:cubicBezTo>
                <a:cubicBezTo>
                  <a:pt x="337" y="1499"/>
                  <a:pt x="306" y="1536"/>
                  <a:pt x="272" y="1545"/>
                </a:cubicBezTo>
                <a:cubicBezTo>
                  <a:pt x="276" y="1541"/>
                  <a:pt x="270" y="1538"/>
                  <a:pt x="272" y="1532"/>
                </a:cubicBezTo>
                <a:cubicBezTo>
                  <a:pt x="271" y="1531"/>
                  <a:pt x="270" y="1531"/>
                  <a:pt x="269" y="1531"/>
                </a:cubicBezTo>
                <a:cubicBezTo>
                  <a:pt x="267" y="1531"/>
                  <a:pt x="267" y="1534"/>
                  <a:pt x="265" y="1535"/>
                </a:cubicBezTo>
                <a:cubicBezTo>
                  <a:pt x="269" y="1524"/>
                  <a:pt x="261" y="1523"/>
                  <a:pt x="260" y="1513"/>
                </a:cubicBezTo>
                <a:cubicBezTo>
                  <a:pt x="247" y="1515"/>
                  <a:pt x="243" y="1533"/>
                  <a:pt x="244" y="1544"/>
                </a:cubicBezTo>
                <a:cubicBezTo>
                  <a:pt x="237" y="1539"/>
                  <a:pt x="233" y="1531"/>
                  <a:pt x="222" y="1530"/>
                </a:cubicBezTo>
                <a:cubicBezTo>
                  <a:pt x="222" y="1539"/>
                  <a:pt x="221" y="1548"/>
                  <a:pt x="227" y="1550"/>
                </a:cubicBezTo>
                <a:cubicBezTo>
                  <a:pt x="219" y="1550"/>
                  <a:pt x="219" y="1550"/>
                  <a:pt x="219" y="1550"/>
                </a:cubicBezTo>
                <a:cubicBezTo>
                  <a:pt x="224" y="1561"/>
                  <a:pt x="236" y="1565"/>
                  <a:pt x="246" y="1571"/>
                </a:cubicBezTo>
                <a:cubicBezTo>
                  <a:pt x="224" y="1573"/>
                  <a:pt x="194" y="1576"/>
                  <a:pt x="186" y="1597"/>
                </a:cubicBezTo>
                <a:cubicBezTo>
                  <a:pt x="186" y="1580"/>
                  <a:pt x="188" y="1573"/>
                  <a:pt x="186" y="1557"/>
                </a:cubicBezTo>
                <a:cubicBezTo>
                  <a:pt x="219" y="1549"/>
                  <a:pt x="224" y="1472"/>
                  <a:pt x="253" y="1472"/>
                </a:cubicBezTo>
                <a:cubicBezTo>
                  <a:pt x="259" y="1472"/>
                  <a:pt x="266" y="1475"/>
                  <a:pt x="275" y="1484"/>
                </a:cubicBezTo>
                <a:cubicBezTo>
                  <a:pt x="274" y="1474"/>
                  <a:pt x="282" y="1474"/>
                  <a:pt x="285" y="1470"/>
                </a:cubicBezTo>
                <a:cubicBezTo>
                  <a:pt x="281" y="1469"/>
                  <a:pt x="278" y="1467"/>
                  <a:pt x="275" y="1465"/>
                </a:cubicBezTo>
                <a:cubicBezTo>
                  <a:pt x="276" y="1463"/>
                  <a:pt x="277" y="1460"/>
                  <a:pt x="277" y="1456"/>
                </a:cubicBezTo>
                <a:cubicBezTo>
                  <a:pt x="276" y="1456"/>
                  <a:pt x="276" y="1456"/>
                  <a:pt x="276" y="1456"/>
                </a:cubicBezTo>
                <a:cubicBezTo>
                  <a:pt x="268" y="1456"/>
                  <a:pt x="270" y="1446"/>
                  <a:pt x="265" y="1443"/>
                </a:cubicBezTo>
                <a:cubicBezTo>
                  <a:pt x="262" y="1446"/>
                  <a:pt x="261" y="1450"/>
                  <a:pt x="258" y="1453"/>
                </a:cubicBezTo>
                <a:cubicBezTo>
                  <a:pt x="254" y="1445"/>
                  <a:pt x="265" y="1437"/>
                  <a:pt x="274" y="1437"/>
                </a:cubicBezTo>
                <a:cubicBezTo>
                  <a:pt x="276" y="1437"/>
                  <a:pt x="277" y="1437"/>
                  <a:pt x="278" y="1438"/>
                </a:cubicBezTo>
                <a:cubicBezTo>
                  <a:pt x="273" y="1443"/>
                  <a:pt x="276" y="1455"/>
                  <a:pt x="286" y="1455"/>
                </a:cubicBezTo>
                <a:cubicBezTo>
                  <a:pt x="286" y="1455"/>
                  <a:pt x="287" y="1455"/>
                  <a:pt x="287" y="1455"/>
                </a:cubicBezTo>
                <a:cubicBezTo>
                  <a:pt x="290" y="1449"/>
                  <a:pt x="291" y="1443"/>
                  <a:pt x="299" y="1443"/>
                </a:cubicBezTo>
                <a:cubicBezTo>
                  <a:pt x="299" y="1444"/>
                  <a:pt x="300" y="1444"/>
                  <a:pt x="302" y="1444"/>
                </a:cubicBezTo>
                <a:cubicBezTo>
                  <a:pt x="302" y="1444"/>
                  <a:pt x="302" y="1444"/>
                  <a:pt x="302" y="1444"/>
                </a:cubicBezTo>
                <a:cubicBezTo>
                  <a:pt x="300" y="1447"/>
                  <a:pt x="301" y="1452"/>
                  <a:pt x="301" y="1456"/>
                </a:cubicBezTo>
                <a:cubicBezTo>
                  <a:pt x="307" y="1456"/>
                  <a:pt x="308" y="1451"/>
                  <a:pt x="314" y="1451"/>
                </a:cubicBezTo>
                <a:cubicBezTo>
                  <a:pt x="317" y="1454"/>
                  <a:pt x="316" y="1460"/>
                  <a:pt x="321" y="1460"/>
                </a:cubicBezTo>
                <a:cubicBezTo>
                  <a:pt x="321" y="1460"/>
                  <a:pt x="321" y="1460"/>
                  <a:pt x="321" y="1460"/>
                </a:cubicBezTo>
                <a:cubicBezTo>
                  <a:pt x="322" y="1457"/>
                  <a:pt x="322" y="1453"/>
                  <a:pt x="325" y="1451"/>
                </a:cubicBezTo>
                <a:cubicBezTo>
                  <a:pt x="326" y="1453"/>
                  <a:pt x="331" y="1455"/>
                  <a:pt x="335" y="1455"/>
                </a:cubicBezTo>
                <a:cubicBezTo>
                  <a:pt x="337" y="1455"/>
                  <a:pt x="339" y="1454"/>
                  <a:pt x="340" y="1453"/>
                </a:cubicBezTo>
                <a:cubicBezTo>
                  <a:pt x="335" y="1451"/>
                  <a:pt x="337" y="1443"/>
                  <a:pt x="331" y="1441"/>
                </a:cubicBezTo>
                <a:cubicBezTo>
                  <a:pt x="334" y="1439"/>
                  <a:pt x="338" y="1437"/>
                  <a:pt x="338" y="1432"/>
                </a:cubicBezTo>
                <a:cubicBezTo>
                  <a:pt x="329" y="1431"/>
                  <a:pt x="339" y="1417"/>
                  <a:pt x="333" y="1410"/>
                </a:cubicBezTo>
                <a:cubicBezTo>
                  <a:pt x="330" y="1413"/>
                  <a:pt x="324" y="1414"/>
                  <a:pt x="321" y="1417"/>
                </a:cubicBezTo>
                <a:cubicBezTo>
                  <a:pt x="321" y="1413"/>
                  <a:pt x="319" y="1410"/>
                  <a:pt x="316" y="1408"/>
                </a:cubicBezTo>
                <a:cubicBezTo>
                  <a:pt x="312" y="1412"/>
                  <a:pt x="305" y="1424"/>
                  <a:pt x="313" y="1428"/>
                </a:cubicBezTo>
                <a:cubicBezTo>
                  <a:pt x="307" y="1425"/>
                  <a:pt x="300" y="1422"/>
                  <a:pt x="292" y="1422"/>
                </a:cubicBezTo>
                <a:cubicBezTo>
                  <a:pt x="289" y="1422"/>
                  <a:pt x="285" y="1423"/>
                  <a:pt x="282" y="1424"/>
                </a:cubicBezTo>
                <a:cubicBezTo>
                  <a:pt x="282" y="1412"/>
                  <a:pt x="282" y="1412"/>
                  <a:pt x="282" y="1412"/>
                </a:cubicBezTo>
                <a:cubicBezTo>
                  <a:pt x="284" y="1413"/>
                  <a:pt x="286" y="1413"/>
                  <a:pt x="287" y="1413"/>
                </a:cubicBezTo>
                <a:cubicBezTo>
                  <a:pt x="288" y="1413"/>
                  <a:pt x="290" y="1413"/>
                  <a:pt x="292" y="1412"/>
                </a:cubicBezTo>
                <a:cubicBezTo>
                  <a:pt x="289" y="1406"/>
                  <a:pt x="293" y="1405"/>
                  <a:pt x="292" y="1398"/>
                </a:cubicBezTo>
                <a:cubicBezTo>
                  <a:pt x="279" y="1398"/>
                  <a:pt x="279" y="1395"/>
                  <a:pt x="268" y="1393"/>
                </a:cubicBezTo>
                <a:cubicBezTo>
                  <a:pt x="264" y="1404"/>
                  <a:pt x="269" y="1405"/>
                  <a:pt x="265" y="1414"/>
                </a:cubicBezTo>
                <a:cubicBezTo>
                  <a:pt x="270" y="1416"/>
                  <a:pt x="276" y="1417"/>
                  <a:pt x="278" y="1417"/>
                </a:cubicBezTo>
                <a:cubicBezTo>
                  <a:pt x="270" y="1438"/>
                  <a:pt x="247" y="1444"/>
                  <a:pt x="236" y="1463"/>
                </a:cubicBezTo>
                <a:cubicBezTo>
                  <a:pt x="239" y="1442"/>
                  <a:pt x="225" y="1438"/>
                  <a:pt x="217" y="1427"/>
                </a:cubicBezTo>
                <a:cubicBezTo>
                  <a:pt x="222" y="1428"/>
                  <a:pt x="227" y="1429"/>
                  <a:pt x="233" y="1429"/>
                </a:cubicBezTo>
                <a:cubicBezTo>
                  <a:pt x="234" y="1429"/>
                  <a:pt x="236" y="1429"/>
                  <a:pt x="237" y="1429"/>
                </a:cubicBezTo>
                <a:cubicBezTo>
                  <a:pt x="233" y="1421"/>
                  <a:pt x="248" y="1424"/>
                  <a:pt x="246" y="1414"/>
                </a:cubicBezTo>
                <a:cubicBezTo>
                  <a:pt x="245" y="1414"/>
                  <a:pt x="244" y="1414"/>
                  <a:pt x="244" y="1414"/>
                </a:cubicBezTo>
                <a:cubicBezTo>
                  <a:pt x="241" y="1414"/>
                  <a:pt x="240" y="1413"/>
                  <a:pt x="238" y="1413"/>
                </a:cubicBezTo>
                <a:cubicBezTo>
                  <a:pt x="236" y="1412"/>
                  <a:pt x="235" y="1412"/>
                  <a:pt x="233" y="1412"/>
                </a:cubicBezTo>
                <a:cubicBezTo>
                  <a:pt x="232" y="1412"/>
                  <a:pt x="230" y="1412"/>
                  <a:pt x="229" y="1414"/>
                </a:cubicBezTo>
                <a:cubicBezTo>
                  <a:pt x="235" y="1408"/>
                  <a:pt x="238" y="1395"/>
                  <a:pt x="232" y="1391"/>
                </a:cubicBezTo>
                <a:cubicBezTo>
                  <a:pt x="224" y="1397"/>
                  <a:pt x="218" y="1396"/>
                  <a:pt x="210" y="1402"/>
                </a:cubicBezTo>
                <a:cubicBezTo>
                  <a:pt x="208" y="1400"/>
                  <a:pt x="208" y="1395"/>
                  <a:pt x="204" y="1395"/>
                </a:cubicBezTo>
                <a:cubicBezTo>
                  <a:pt x="203" y="1395"/>
                  <a:pt x="203" y="1395"/>
                  <a:pt x="203" y="1395"/>
                </a:cubicBezTo>
                <a:cubicBezTo>
                  <a:pt x="199" y="1399"/>
                  <a:pt x="196" y="1406"/>
                  <a:pt x="195" y="1414"/>
                </a:cubicBezTo>
                <a:cubicBezTo>
                  <a:pt x="193" y="1407"/>
                  <a:pt x="187" y="1405"/>
                  <a:pt x="183" y="1402"/>
                </a:cubicBezTo>
                <a:cubicBezTo>
                  <a:pt x="181" y="1404"/>
                  <a:pt x="181" y="1404"/>
                  <a:pt x="180" y="1404"/>
                </a:cubicBezTo>
                <a:cubicBezTo>
                  <a:pt x="180" y="1404"/>
                  <a:pt x="180" y="1403"/>
                  <a:pt x="179" y="1403"/>
                </a:cubicBezTo>
                <a:cubicBezTo>
                  <a:pt x="178" y="1402"/>
                  <a:pt x="177" y="1402"/>
                  <a:pt x="176" y="1402"/>
                </a:cubicBezTo>
                <a:cubicBezTo>
                  <a:pt x="175" y="1402"/>
                  <a:pt x="175" y="1402"/>
                  <a:pt x="174" y="1402"/>
                </a:cubicBezTo>
                <a:cubicBezTo>
                  <a:pt x="177" y="1411"/>
                  <a:pt x="179" y="1419"/>
                  <a:pt x="188" y="1422"/>
                </a:cubicBezTo>
                <a:cubicBezTo>
                  <a:pt x="181" y="1424"/>
                  <a:pt x="174" y="1425"/>
                  <a:pt x="174" y="1434"/>
                </a:cubicBezTo>
                <a:cubicBezTo>
                  <a:pt x="179" y="1436"/>
                  <a:pt x="186" y="1435"/>
                  <a:pt x="190" y="1438"/>
                </a:cubicBezTo>
                <a:cubicBezTo>
                  <a:pt x="187" y="1442"/>
                  <a:pt x="188" y="1449"/>
                  <a:pt x="188" y="1456"/>
                </a:cubicBezTo>
                <a:cubicBezTo>
                  <a:pt x="195" y="1455"/>
                  <a:pt x="201" y="1453"/>
                  <a:pt x="203" y="1446"/>
                </a:cubicBezTo>
                <a:cubicBezTo>
                  <a:pt x="208" y="1458"/>
                  <a:pt x="204" y="1468"/>
                  <a:pt x="195" y="1473"/>
                </a:cubicBezTo>
                <a:cubicBezTo>
                  <a:pt x="190" y="1471"/>
                  <a:pt x="187" y="1467"/>
                  <a:pt x="181" y="1467"/>
                </a:cubicBezTo>
                <a:cubicBezTo>
                  <a:pt x="177" y="1471"/>
                  <a:pt x="183" y="1479"/>
                  <a:pt x="177" y="1479"/>
                </a:cubicBezTo>
                <a:cubicBezTo>
                  <a:pt x="177" y="1479"/>
                  <a:pt x="175" y="1479"/>
                  <a:pt x="174" y="1479"/>
                </a:cubicBezTo>
                <a:cubicBezTo>
                  <a:pt x="173" y="1487"/>
                  <a:pt x="179" y="1488"/>
                  <a:pt x="184" y="1491"/>
                </a:cubicBezTo>
                <a:cubicBezTo>
                  <a:pt x="178" y="1494"/>
                  <a:pt x="175" y="1500"/>
                  <a:pt x="171" y="1506"/>
                </a:cubicBezTo>
                <a:cubicBezTo>
                  <a:pt x="164" y="1491"/>
                  <a:pt x="150" y="1483"/>
                  <a:pt x="130" y="1482"/>
                </a:cubicBezTo>
                <a:cubicBezTo>
                  <a:pt x="137" y="1479"/>
                  <a:pt x="145" y="1478"/>
                  <a:pt x="148" y="1472"/>
                </a:cubicBezTo>
                <a:cubicBezTo>
                  <a:pt x="144" y="1467"/>
                  <a:pt x="147" y="1464"/>
                  <a:pt x="147" y="1455"/>
                </a:cubicBezTo>
                <a:cubicBezTo>
                  <a:pt x="140" y="1456"/>
                  <a:pt x="134" y="1458"/>
                  <a:pt x="131" y="1463"/>
                </a:cubicBezTo>
                <a:cubicBezTo>
                  <a:pt x="132" y="1452"/>
                  <a:pt x="132" y="1441"/>
                  <a:pt x="121" y="1441"/>
                </a:cubicBezTo>
                <a:cubicBezTo>
                  <a:pt x="121" y="1441"/>
                  <a:pt x="121" y="1441"/>
                  <a:pt x="121" y="1441"/>
                </a:cubicBezTo>
                <a:cubicBezTo>
                  <a:pt x="118" y="1448"/>
                  <a:pt x="113" y="1454"/>
                  <a:pt x="111" y="1463"/>
                </a:cubicBezTo>
                <a:cubicBezTo>
                  <a:pt x="110" y="1464"/>
                  <a:pt x="109" y="1464"/>
                  <a:pt x="108" y="1464"/>
                </a:cubicBezTo>
                <a:cubicBezTo>
                  <a:pt x="103" y="1464"/>
                  <a:pt x="103" y="1460"/>
                  <a:pt x="99" y="1460"/>
                </a:cubicBezTo>
                <a:cubicBezTo>
                  <a:pt x="97" y="1469"/>
                  <a:pt x="103" y="1479"/>
                  <a:pt x="101" y="1482"/>
                </a:cubicBezTo>
                <a:cubicBezTo>
                  <a:pt x="98" y="1480"/>
                  <a:pt x="96" y="1480"/>
                  <a:pt x="94" y="1480"/>
                </a:cubicBezTo>
                <a:cubicBezTo>
                  <a:pt x="91" y="1480"/>
                  <a:pt x="89" y="1481"/>
                  <a:pt x="86" y="1482"/>
                </a:cubicBezTo>
                <a:cubicBezTo>
                  <a:pt x="83" y="1483"/>
                  <a:pt x="81" y="1484"/>
                  <a:pt x="78" y="1484"/>
                </a:cubicBezTo>
                <a:cubicBezTo>
                  <a:pt x="77" y="1484"/>
                  <a:pt x="77" y="1484"/>
                  <a:pt x="77" y="1484"/>
                </a:cubicBezTo>
                <a:cubicBezTo>
                  <a:pt x="82" y="1492"/>
                  <a:pt x="92" y="1495"/>
                  <a:pt x="101" y="1496"/>
                </a:cubicBezTo>
                <a:cubicBezTo>
                  <a:pt x="95" y="1497"/>
                  <a:pt x="93" y="1503"/>
                  <a:pt x="94" y="1511"/>
                </a:cubicBezTo>
                <a:cubicBezTo>
                  <a:pt x="95" y="1511"/>
                  <a:pt x="95" y="1511"/>
                  <a:pt x="96" y="1511"/>
                </a:cubicBezTo>
                <a:cubicBezTo>
                  <a:pt x="103" y="1511"/>
                  <a:pt x="105" y="1506"/>
                  <a:pt x="113" y="1506"/>
                </a:cubicBezTo>
                <a:cubicBezTo>
                  <a:pt x="113" y="1514"/>
                  <a:pt x="118" y="1519"/>
                  <a:pt x="121" y="1525"/>
                </a:cubicBezTo>
                <a:cubicBezTo>
                  <a:pt x="121" y="1522"/>
                  <a:pt x="123" y="1521"/>
                  <a:pt x="126" y="1521"/>
                </a:cubicBezTo>
                <a:cubicBezTo>
                  <a:pt x="127" y="1521"/>
                  <a:pt x="127" y="1521"/>
                  <a:pt x="128" y="1521"/>
                </a:cubicBezTo>
                <a:cubicBezTo>
                  <a:pt x="128" y="1516"/>
                  <a:pt x="129" y="1512"/>
                  <a:pt x="131" y="1509"/>
                </a:cubicBezTo>
                <a:cubicBezTo>
                  <a:pt x="137" y="1512"/>
                  <a:pt x="137" y="1520"/>
                  <a:pt x="142" y="1525"/>
                </a:cubicBezTo>
                <a:cubicBezTo>
                  <a:pt x="141" y="1525"/>
                  <a:pt x="141" y="1525"/>
                  <a:pt x="141" y="1525"/>
                </a:cubicBezTo>
                <a:cubicBezTo>
                  <a:pt x="139" y="1525"/>
                  <a:pt x="137" y="1526"/>
                  <a:pt x="137" y="1528"/>
                </a:cubicBezTo>
                <a:cubicBezTo>
                  <a:pt x="137" y="1528"/>
                  <a:pt x="138" y="1528"/>
                  <a:pt x="138" y="1528"/>
                </a:cubicBezTo>
                <a:cubicBezTo>
                  <a:pt x="141" y="1528"/>
                  <a:pt x="143" y="1529"/>
                  <a:pt x="143" y="1532"/>
                </a:cubicBezTo>
                <a:cubicBezTo>
                  <a:pt x="142" y="1535"/>
                  <a:pt x="137" y="1534"/>
                  <a:pt x="138" y="1540"/>
                </a:cubicBezTo>
                <a:cubicBezTo>
                  <a:pt x="148" y="1539"/>
                  <a:pt x="154" y="1538"/>
                  <a:pt x="162" y="1537"/>
                </a:cubicBezTo>
                <a:cubicBezTo>
                  <a:pt x="164" y="1528"/>
                  <a:pt x="163" y="1528"/>
                  <a:pt x="159" y="1523"/>
                </a:cubicBezTo>
                <a:cubicBezTo>
                  <a:pt x="161" y="1522"/>
                  <a:pt x="164" y="1521"/>
                  <a:pt x="166" y="1521"/>
                </a:cubicBezTo>
                <a:cubicBezTo>
                  <a:pt x="180" y="1521"/>
                  <a:pt x="177" y="1547"/>
                  <a:pt x="181" y="1559"/>
                </a:cubicBezTo>
                <a:cubicBezTo>
                  <a:pt x="171" y="1559"/>
                  <a:pt x="171" y="1559"/>
                  <a:pt x="171" y="1559"/>
                </a:cubicBezTo>
                <a:cubicBezTo>
                  <a:pt x="174" y="1557"/>
                  <a:pt x="177" y="1543"/>
                  <a:pt x="171" y="1542"/>
                </a:cubicBezTo>
                <a:cubicBezTo>
                  <a:pt x="165" y="1546"/>
                  <a:pt x="159" y="1549"/>
                  <a:pt x="155" y="1554"/>
                </a:cubicBezTo>
                <a:cubicBezTo>
                  <a:pt x="152" y="1553"/>
                  <a:pt x="151" y="1549"/>
                  <a:pt x="146" y="1549"/>
                </a:cubicBezTo>
                <a:cubicBezTo>
                  <a:pt x="145" y="1549"/>
                  <a:pt x="145" y="1549"/>
                  <a:pt x="145" y="1549"/>
                </a:cubicBezTo>
                <a:cubicBezTo>
                  <a:pt x="144" y="1553"/>
                  <a:pt x="144" y="1558"/>
                  <a:pt x="142" y="1561"/>
                </a:cubicBezTo>
                <a:cubicBezTo>
                  <a:pt x="137" y="1558"/>
                  <a:pt x="134" y="1555"/>
                  <a:pt x="127" y="1555"/>
                </a:cubicBezTo>
                <a:cubicBezTo>
                  <a:pt x="126" y="1555"/>
                  <a:pt x="124" y="1555"/>
                  <a:pt x="123" y="1556"/>
                </a:cubicBezTo>
                <a:cubicBezTo>
                  <a:pt x="126" y="1562"/>
                  <a:pt x="130" y="1567"/>
                  <a:pt x="135" y="1571"/>
                </a:cubicBezTo>
                <a:cubicBezTo>
                  <a:pt x="129" y="1572"/>
                  <a:pt x="130" y="1579"/>
                  <a:pt x="124" y="1581"/>
                </a:cubicBezTo>
                <a:cubicBezTo>
                  <a:pt x="130" y="1581"/>
                  <a:pt x="135" y="1582"/>
                  <a:pt x="138" y="1585"/>
                </a:cubicBezTo>
                <a:cubicBezTo>
                  <a:pt x="136" y="1587"/>
                  <a:pt x="140" y="1593"/>
                  <a:pt x="138" y="1600"/>
                </a:cubicBezTo>
                <a:cubicBezTo>
                  <a:pt x="143" y="1598"/>
                  <a:pt x="147" y="1596"/>
                  <a:pt x="151" y="1596"/>
                </a:cubicBezTo>
                <a:cubicBezTo>
                  <a:pt x="153" y="1596"/>
                  <a:pt x="156" y="1597"/>
                  <a:pt x="159" y="1600"/>
                </a:cubicBezTo>
                <a:cubicBezTo>
                  <a:pt x="165" y="1593"/>
                  <a:pt x="159" y="1582"/>
                  <a:pt x="159" y="1579"/>
                </a:cubicBezTo>
                <a:cubicBezTo>
                  <a:pt x="176" y="1596"/>
                  <a:pt x="173" y="1619"/>
                  <a:pt x="167" y="1644"/>
                </a:cubicBezTo>
                <a:cubicBezTo>
                  <a:pt x="172" y="1632"/>
                  <a:pt x="179" y="1623"/>
                  <a:pt x="191" y="1623"/>
                </a:cubicBezTo>
                <a:cubicBezTo>
                  <a:pt x="194" y="1623"/>
                  <a:pt x="197" y="1624"/>
                  <a:pt x="201" y="1626"/>
                </a:cubicBezTo>
                <a:cubicBezTo>
                  <a:pt x="200" y="1627"/>
                  <a:pt x="199" y="1627"/>
                  <a:pt x="198" y="1627"/>
                </a:cubicBezTo>
                <a:cubicBezTo>
                  <a:pt x="198" y="1627"/>
                  <a:pt x="197" y="1627"/>
                  <a:pt x="196" y="1627"/>
                </a:cubicBezTo>
                <a:cubicBezTo>
                  <a:pt x="196" y="1627"/>
                  <a:pt x="195" y="1627"/>
                  <a:pt x="195" y="1627"/>
                </a:cubicBezTo>
                <a:cubicBezTo>
                  <a:pt x="193" y="1627"/>
                  <a:pt x="192" y="1627"/>
                  <a:pt x="191" y="1629"/>
                </a:cubicBezTo>
                <a:cubicBezTo>
                  <a:pt x="193" y="1636"/>
                  <a:pt x="195" y="1635"/>
                  <a:pt x="193" y="1643"/>
                </a:cubicBezTo>
                <a:cubicBezTo>
                  <a:pt x="193" y="1643"/>
                  <a:pt x="193" y="1644"/>
                  <a:pt x="194" y="1644"/>
                </a:cubicBezTo>
                <a:cubicBezTo>
                  <a:pt x="195" y="1644"/>
                  <a:pt x="196" y="1643"/>
                  <a:pt x="198" y="1643"/>
                </a:cubicBezTo>
                <a:cubicBezTo>
                  <a:pt x="199" y="1643"/>
                  <a:pt x="201" y="1642"/>
                  <a:pt x="202" y="1642"/>
                </a:cubicBezTo>
                <a:cubicBezTo>
                  <a:pt x="203" y="1642"/>
                  <a:pt x="204" y="1642"/>
                  <a:pt x="205" y="1643"/>
                </a:cubicBezTo>
                <a:cubicBezTo>
                  <a:pt x="205" y="1676"/>
                  <a:pt x="171" y="1702"/>
                  <a:pt x="162" y="1737"/>
                </a:cubicBezTo>
                <a:cubicBezTo>
                  <a:pt x="160" y="1718"/>
                  <a:pt x="158" y="1688"/>
                  <a:pt x="162" y="1663"/>
                </a:cubicBezTo>
                <a:cubicBezTo>
                  <a:pt x="157" y="1683"/>
                  <a:pt x="152" y="1702"/>
                  <a:pt x="155" y="1720"/>
                </a:cubicBezTo>
                <a:cubicBezTo>
                  <a:pt x="164" y="1772"/>
                  <a:pt x="120" y="1811"/>
                  <a:pt x="123" y="1862"/>
                </a:cubicBezTo>
                <a:cubicBezTo>
                  <a:pt x="124" y="1861"/>
                  <a:pt x="125" y="1861"/>
                  <a:pt x="125" y="1861"/>
                </a:cubicBezTo>
                <a:cubicBezTo>
                  <a:pt x="128" y="1861"/>
                  <a:pt x="129" y="1862"/>
                  <a:pt x="130" y="1863"/>
                </a:cubicBezTo>
                <a:cubicBezTo>
                  <a:pt x="131" y="1864"/>
                  <a:pt x="132" y="1866"/>
                  <a:pt x="134" y="1866"/>
                </a:cubicBezTo>
                <a:cubicBezTo>
                  <a:pt x="135" y="1866"/>
                  <a:pt x="136" y="1865"/>
                  <a:pt x="137" y="1865"/>
                </a:cubicBezTo>
                <a:cubicBezTo>
                  <a:pt x="153" y="1765"/>
                  <a:pt x="194" y="1690"/>
                  <a:pt x="246" y="1626"/>
                </a:cubicBezTo>
                <a:cubicBezTo>
                  <a:pt x="249" y="1626"/>
                  <a:pt x="247" y="1631"/>
                  <a:pt x="251" y="1631"/>
                </a:cubicBezTo>
                <a:cubicBezTo>
                  <a:pt x="251" y="1631"/>
                  <a:pt x="251" y="1631"/>
                  <a:pt x="251" y="1631"/>
                </a:cubicBezTo>
                <a:cubicBezTo>
                  <a:pt x="259" y="1624"/>
                  <a:pt x="262" y="1612"/>
                  <a:pt x="268" y="1603"/>
                </a:cubicBezTo>
                <a:cubicBezTo>
                  <a:pt x="271" y="1612"/>
                  <a:pt x="281" y="1613"/>
                  <a:pt x="290" y="1615"/>
                </a:cubicBezTo>
                <a:cubicBezTo>
                  <a:pt x="291" y="1602"/>
                  <a:pt x="286" y="1595"/>
                  <a:pt x="280" y="1588"/>
                </a:cubicBezTo>
                <a:cubicBezTo>
                  <a:pt x="286" y="1591"/>
                  <a:pt x="290" y="1592"/>
                  <a:pt x="296" y="1592"/>
                </a:cubicBezTo>
                <a:cubicBezTo>
                  <a:pt x="298" y="1592"/>
                  <a:pt x="301" y="1592"/>
                  <a:pt x="304" y="1591"/>
                </a:cubicBezTo>
                <a:cubicBezTo>
                  <a:pt x="302" y="1582"/>
                  <a:pt x="317" y="1588"/>
                  <a:pt x="318" y="1581"/>
                </a:cubicBezTo>
                <a:cubicBezTo>
                  <a:pt x="309" y="1580"/>
                  <a:pt x="303" y="1570"/>
                  <a:pt x="294" y="1570"/>
                </a:cubicBezTo>
                <a:cubicBezTo>
                  <a:pt x="291" y="1570"/>
                  <a:pt x="289" y="1571"/>
                  <a:pt x="285" y="1573"/>
                </a:cubicBezTo>
                <a:cubicBezTo>
                  <a:pt x="318" y="1543"/>
                  <a:pt x="368" y="1470"/>
                  <a:pt x="412" y="1470"/>
                </a:cubicBezTo>
                <a:cubicBezTo>
                  <a:pt x="424" y="1470"/>
                  <a:pt x="435" y="1475"/>
                  <a:pt x="446" y="1487"/>
                </a:cubicBezTo>
                <a:cubicBezTo>
                  <a:pt x="456" y="1499"/>
                  <a:pt x="465" y="1514"/>
                  <a:pt x="469" y="1529"/>
                </a:cubicBezTo>
                <a:cubicBezTo>
                  <a:pt x="469" y="1529"/>
                  <a:pt x="469" y="1530"/>
                  <a:pt x="469" y="1530"/>
                </a:cubicBezTo>
                <a:cubicBezTo>
                  <a:pt x="470" y="1534"/>
                  <a:pt x="471" y="1538"/>
                  <a:pt x="471" y="1542"/>
                </a:cubicBezTo>
                <a:cubicBezTo>
                  <a:pt x="458" y="1539"/>
                  <a:pt x="453" y="1519"/>
                  <a:pt x="438" y="1516"/>
                </a:cubicBezTo>
                <a:cubicBezTo>
                  <a:pt x="437" y="1519"/>
                  <a:pt x="439" y="1525"/>
                  <a:pt x="436" y="1525"/>
                </a:cubicBezTo>
                <a:cubicBezTo>
                  <a:pt x="436" y="1525"/>
                  <a:pt x="436" y="1525"/>
                  <a:pt x="436" y="1525"/>
                </a:cubicBezTo>
                <a:cubicBezTo>
                  <a:pt x="435" y="1524"/>
                  <a:pt x="433" y="1523"/>
                  <a:pt x="432" y="1523"/>
                </a:cubicBezTo>
                <a:cubicBezTo>
                  <a:pt x="430" y="1523"/>
                  <a:pt x="428" y="1524"/>
                  <a:pt x="427" y="1524"/>
                </a:cubicBezTo>
                <a:cubicBezTo>
                  <a:pt x="425" y="1525"/>
                  <a:pt x="423" y="1525"/>
                  <a:pt x="420" y="1525"/>
                </a:cubicBezTo>
                <a:cubicBezTo>
                  <a:pt x="419" y="1525"/>
                  <a:pt x="418" y="1525"/>
                  <a:pt x="417" y="1525"/>
                </a:cubicBezTo>
                <a:cubicBezTo>
                  <a:pt x="420" y="1537"/>
                  <a:pt x="431" y="1541"/>
                  <a:pt x="439" y="1549"/>
                </a:cubicBezTo>
                <a:cubicBezTo>
                  <a:pt x="438" y="1549"/>
                  <a:pt x="437" y="1549"/>
                  <a:pt x="436" y="1549"/>
                </a:cubicBezTo>
                <a:cubicBezTo>
                  <a:pt x="419" y="1549"/>
                  <a:pt x="411" y="1557"/>
                  <a:pt x="407" y="1569"/>
                </a:cubicBezTo>
                <a:cubicBezTo>
                  <a:pt x="414" y="1571"/>
                  <a:pt x="418" y="1574"/>
                  <a:pt x="424" y="1574"/>
                </a:cubicBezTo>
                <a:cubicBezTo>
                  <a:pt x="426" y="1574"/>
                  <a:pt x="428" y="1573"/>
                  <a:pt x="431" y="1573"/>
                </a:cubicBezTo>
                <a:cubicBezTo>
                  <a:pt x="431" y="1579"/>
                  <a:pt x="431" y="1579"/>
                  <a:pt x="431" y="1579"/>
                </a:cubicBezTo>
                <a:cubicBezTo>
                  <a:pt x="436" y="1578"/>
                  <a:pt x="444" y="1579"/>
                  <a:pt x="446" y="1574"/>
                </a:cubicBezTo>
                <a:cubicBezTo>
                  <a:pt x="446" y="1588"/>
                  <a:pt x="444" y="1600"/>
                  <a:pt x="439" y="1612"/>
                </a:cubicBezTo>
                <a:cubicBezTo>
                  <a:pt x="440" y="1612"/>
                  <a:pt x="441" y="1612"/>
                  <a:pt x="442" y="1612"/>
                </a:cubicBezTo>
                <a:cubicBezTo>
                  <a:pt x="457" y="1612"/>
                  <a:pt x="469" y="1599"/>
                  <a:pt x="475" y="1586"/>
                </a:cubicBezTo>
                <a:cubicBezTo>
                  <a:pt x="472" y="1602"/>
                  <a:pt x="475" y="1610"/>
                  <a:pt x="479" y="1622"/>
                </a:cubicBezTo>
                <a:cubicBezTo>
                  <a:pt x="479" y="1622"/>
                  <a:pt x="480" y="1622"/>
                  <a:pt x="481" y="1622"/>
                </a:cubicBezTo>
                <a:cubicBezTo>
                  <a:pt x="484" y="1622"/>
                  <a:pt x="486" y="1622"/>
                  <a:pt x="487" y="1621"/>
                </a:cubicBezTo>
                <a:cubicBezTo>
                  <a:pt x="489" y="1627"/>
                  <a:pt x="491" y="1634"/>
                  <a:pt x="497" y="1636"/>
                </a:cubicBezTo>
                <a:cubicBezTo>
                  <a:pt x="497" y="1617"/>
                  <a:pt x="497" y="1617"/>
                  <a:pt x="497" y="1617"/>
                </a:cubicBezTo>
                <a:cubicBezTo>
                  <a:pt x="504" y="1617"/>
                  <a:pt x="504" y="1617"/>
                  <a:pt x="504" y="1617"/>
                </a:cubicBezTo>
                <a:cubicBezTo>
                  <a:pt x="505" y="1598"/>
                  <a:pt x="494" y="1592"/>
                  <a:pt x="489" y="1579"/>
                </a:cubicBezTo>
                <a:cubicBezTo>
                  <a:pt x="494" y="1586"/>
                  <a:pt x="503" y="1588"/>
                  <a:pt x="513" y="1588"/>
                </a:cubicBezTo>
                <a:cubicBezTo>
                  <a:pt x="520" y="1588"/>
                  <a:pt x="528" y="1587"/>
                  <a:pt x="535" y="1586"/>
                </a:cubicBezTo>
                <a:cubicBezTo>
                  <a:pt x="538" y="1581"/>
                  <a:pt x="529" y="1576"/>
                  <a:pt x="525" y="1573"/>
                </a:cubicBezTo>
                <a:cubicBezTo>
                  <a:pt x="526" y="1573"/>
                  <a:pt x="526" y="1573"/>
                  <a:pt x="527" y="1573"/>
                </a:cubicBezTo>
                <a:cubicBezTo>
                  <a:pt x="534" y="1573"/>
                  <a:pt x="521" y="1561"/>
                  <a:pt x="526" y="1559"/>
                </a:cubicBezTo>
                <a:cubicBezTo>
                  <a:pt x="528" y="1559"/>
                  <a:pt x="528" y="1559"/>
                  <a:pt x="529" y="1559"/>
                </a:cubicBezTo>
                <a:cubicBezTo>
                  <a:pt x="533" y="1559"/>
                  <a:pt x="535" y="1558"/>
                  <a:pt x="537" y="1557"/>
                </a:cubicBezTo>
                <a:cubicBezTo>
                  <a:pt x="539" y="1556"/>
                  <a:pt x="542" y="1556"/>
                  <a:pt x="545" y="1556"/>
                </a:cubicBezTo>
                <a:cubicBezTo>
                  <a:pt x="545" y="1556"/>
                  <a:pt x="545" y="1556"/>
                  <a:pt x="545" y="1556"/>
                </a:cubicBezTo>
                <a:cubicBezTo>
                  <a:pt x="546" y="1549"/>
                  <a:pt x="537" y="1553"/>
                  <a:pt x="537" y="1549"/>
                </a:cubicBezTo>
                <a:cubicBezTo>
                  <a:pt x="537" y="1549"/>
                  <a:pt x="538" y="1549"/>
                  <a:pt x="538" y="1549"/>
                </a:cubicBezTo>
                <a:cubicBezTo>
                  <a:pt x="547" y="1549"/>
                  <a:pt x="555" y="1545"/>
                  <a:pt x="552" y="1538"/>
                </a:cubicBezTo>
                <a:cubicBezTo>
                  <a:pt x="553" y="1539"/>
                  <a:pt x="553" y="1539"/>
                  <a:pt x="554" y="1539"/>
                </a:cubicBezTo>
                <a:cubicBezTo>
                  <a:pt x="562" y="1539"/>
                  <a:pt x="564" y="1529"/>
                  <a:pt x="564" y="1526"/>
                </a:cubicBezTo>
                <a:cubicBezTo>
                  <a:pt x="565" y="1527"/>
                  <a:pt x="566" y="1527"/>
                  <a:pt x="567" y="1527"/>
                </a:cubicBezTo>
                <a:cubicBezTo>
                  <a:pt x="575" y="1527"/>
                  <a:pt x="580" y="1524"/>
                  <a:pt x="588" y="1523"/>
                </a:cubicBezTo>
                <a:cubicBezTo>
                  <a:pt x="588" y="1526"/>
                  <a:pt x="588" y="1528"/>
                  <a:pt x="590" y="1530"/>
                </a:cubicBezTo>
                <a:cubicBezTo>
                  <a:pt x="605" y="1524"/>
                  <a:pt x="615" y="1530"/>
                  <a:pt x="626" y="1518"/>
                </a:cubicBezTo>
                <a:cubicBezTo>
                  <a:pt x="626" y="1520"/>
                  <a:pt x="626" y="1521"/>
                  <a:pt x="628" y="1521"/>
                </a:cubicBezTo>
                <a:cubicBezTo>
                  <a:pt x="628" y="1521"/>
                  <a:pt x="629" y="1521"/>
                  <a:pt x="629" y="1521"/>
                </a:cubicBezTo>
                <a:cubicBezTo>
                  <a:pt x="641" y="1512"/>
                  <a:pt x="655" y="1495"/>
                  <a:pt x="665" y="1489"/>
                </a:cubicBezTo>
                <a:cubicBezTo>
                  <a:pt x="649" y="1515"/>
                  <a:pt x="623" y="1531"/>
                  <a:pt x="610" y="1561"/>
                </a:cubicBezTo>
                <a:cubicBezTo>
                  <a:pt x="611" y="1561"/>
                  <a:pt x="611" y="1561"/>
                  <a:pt x="612" y="1561"/>
                </a:cubicBezTo>
                <a:cubicBezTo>
                  <a:pt x="612" y="1561"/>
                  <a:pt x="612" y="1561"/>
                  <a:pt x="612" y="1561"/>
                </a:cubicBezTo>
                <a:cubicBezTo>
                  <a:pt x="613" y="1561"/>
                  <a:pt x="613" y="1561"/>
                  <a:pt x="613" y="1561"/>
                </a:cubicBezTo>
                <a:cubicBezTo>
                  <a:pt x="615" y="1561"/>
                  <a:pt x="617" y="1561"/>
                  <a:pt x="617" y="1562"/>
                </a:cubicBezTo>
                <a:cubicBezTo>
                  <a:pt x="613" y="1571"/>
                  <a:pt x="607" y="1578"/>
                  <a:pt x="605" y="1588"/>
                </a:cubicBezTo>
                <a:cubicBezTo>
                  <a:pt x="606" y="1588"/>
                  <a:pt x="608" y="1588"/>
                  <a:pt x="609" y="1588"/>
                </a:cubicBezTo>
                <a:cubicBezTo>
                  <a:pt x="614" y="1588"/>
                  <a:pt x="616" y="1586"/>
                  <a:pt x="620" y="1585"/>
                </a:cubicBezTo>
                <a:cubicBezTo>
                  <a:pt x="615" y="1593"/>
                  <a:pt x="614" y="1610"/>
                  <a:pt x="617" y="1622"/>
                </a:cubicBezTo>
                <a:cubicBezTo>
                  <a:pt x="633" y="1617"/>
                  <a:pt x="641" y="1604"/>
                  <a:pt x="650" y="1591"/>
                </a:cubicBezTo>
                <a:cubicBezTo>
                  <a:pt x="646" y="1597"/>
                  <a:pt x="650" y="1600"/>
                  <a:pt x="650" y="1607"/>
                </a:cubicBezTo>
                <a:cubicBezTo>
                  <a:pt x="665" y="1602"/>
                  <a:pt x="664" y="1582"/>
                  <a:pt x="674" y="1571"/>
                </a:cubicBezTo>
                <a:cubicBezTo>
                  <a:pt x="678" y="1576"/>
                  <a:pt x="672" y="1592"/>
                  <a:pt x="679" y="1595"/>
                </a:cubicBezTo>
                <a:cubicBezTo>
                  <a:pt x="682" y="1587"/>
                  <a:pt x="691" y="1584"/>
                  <a:pt x="691" y="1573"/>
                </a:cubicBezTo>
                <a:cubicBezTo>
                  <a:pt x="692" y="1574"/>
                  <a:pt x="693" y="1574"/>
                  <a:pt x="694" y="1574"/>
                </a:cubicBezTo>
                <a:cubicBezTo>
                  <a:pt x="695" y="1574"/>
                  <a:pt x="696" y="1574"/>
                  <a:pt x="697" y="1573"/>
                </a:cubicBezTo>
                <a:cubicBezTo>
                  <a:pt x="699" y="1566"/>
                  <a:pt x="701" y="1559"/>
                  <a:pt x="703" y="1552"/>
                </a:cubicBezTo>
                <a:cubicBezTo>
                  <a:pt x="704" y="1558"/>
                  <a:pt x="708" y="1562"/>
                  <a:pt x="713" y="1564"/>
                </a:cubicBezTo>
                <a:cubicBezTo>
                  <a:pt x="714" y="1564"/>
                  <a:pt x="715" y="1565"/>
                  <a:pt x="715" y="1565"/>
                </a:cubicBezTo>
                <a:cubicBezTo>
                  <a:pt x="717" y="1565"/>
                  <a:pt x="719" y="1563"/>
                  <a:pt x="720" y="1562"/>
                </a:cubicBezTo>
                <a:cubicBezTo>
                  <a:pt x="721" y="1561"/>
                  <a:pt x="722" y="1560"/>
                  <a:pt x="723" y="1560"/>
                </a:cubicBezTo>
                <a:cubicBezTo>
                  <a:pt x="724" y="1560"/>
                  <a:pt x="724" y="1560"/>
                  <a:pt x="725" y="1561"/>
                </a:cubicBezTo>
                <a:cubicBezTo>
                  <a:pt x="720" y="1578"/>
                  <a:pt x="732" y="1591"/>
                  <a:pt x="735" y="1607"/>
                </a:cubicBezTo>
                <a:cubicBezTo>
                  <a:pt x="741" y="1605"/>
                  <a:pt x="741" y="1597"/>
                  <a:pt x="747" y="1595"/>
                </a:cubicBezTo>
                <a:cubicBezTo>
                  <a:pt x="746" y="1616"/>
                  <a:pt x="757" y="1626"/>
                  <a:pt x="768" y="1636"/>
                </a:cubicBezTo>
                <a:cubicBezTo>
                  <a:pt x="778" y="1625"/>
                  <a:pt x="776" y="1601"/>
                  <a:pt x="788" y="1591"/>
                </a:cubicBezTo>
                <a:cubicBezTo>
                  <a:pt x="791" y="1553"/>
                  <a:pt x="775" y="1524"/>
                  <a:pt x="764" y="1506"/>
                </a:cubicBezTo>
                <a:cubicBezTo>
                  <a:pt x="786" y="1525"/>
                  <a:pt x="800" y="1551"/>
                  <a:pt x="824" y="1568"/>
                </a:cubicBezTo>
                <a:cubicBezTo>
                  <a:pt x="826" y="1566"/>
                  <a:pt x="824" y="1560"/>
                  <a:pt x="828" y="1560"/>
                </a:cubicBezTo>
                <a:cubicBezTo>
                  <a:pt x="828" y="1560"/>
                  <a:pt x="829" y="1561"/>
                  <a:pt x="829" y="1561"/>
                </a:cubicBezTo>
                <a:cubicBezTo>
                  <a:pt x="837" y="1569"/>
                  <a:pt x="848" y="1574"/>
                  <a:pt x="860" y="1578"/>
                </a:cubicBezTo>
                <a:cubicBezTo>
                  <a:pt x="860" y="1569"/>
                  <a:pt x="860" y="1560"/>
                  <a:pt x="855" y="1557"/>
                </a:cubicBezTo>
                <a:cubicBezTo>
                  <a:pt x="868" y="1562"/>
                  <a:pt x="883" y="1571"/>
                  <a:pt x="900" y="1571"/>
                </a:cubicBezTo>
                <a:cubicBezTo>
                  <a:pt x="904" y="1571"/>
                  <a:pt x="909" y="1570"/>
                  <a:pt x="913" y="1569"/>
                </a:cubicBezTo>
                <a:cubicBezTo>
                  <a:pt x="913" y="1569"/>
                  <a:pt x="913" y="1569"/>
                  <a:pt x="913" y="1569"/>
                </a:cubicBezTo>
                <a:cubicBezTo>
                  <a:pt x="908" y="1549"/>
                  <a:pt x="884" y="1548"/>
                  <a:pt x="877" y="1530"/>
                </a:cubicBezTo>
                <a:cubicBezTo>
                  <a:pt x="878" y="1530"/>
                  <a:pt x="879" y="1530"/>
                  <a:pt x="880" y="1530"/>
                </a:cubicBezTo>
                <a:cubicBezTo>
                  <a:pt x="881" y="1530"/>
                  <a:pt x="882" y="1530"/>
                  <a:pt x="884" y="1530"/>
                </a:cubicBezTo>
                <a:cubicBezTo>
                  <a:pt x="885" y="1530"/>
                  <a:pt x="886" y="1530"/>
                  <a:pt x="888" y="1530"/>
                </a:cubicBezTo>
                <a:cubicBezTo>
                  <a:pt x="890" y="1530"/>
                  <a:pt x="892" y="1530"/>
                  <a:pt x="892" y="1528"/>
                </a:cubicBezTo>
                <a:cubicBezTo>
                  <a:pt x="886" y="1515"/>
                  <a:pt x="859" y="1513"/>
                  <a:pt x="860" y="1497"/>
                </a:cubicBezTo>
                <a:cubicBezTo>
                  <a:pt x="827" y="1491"/>
                  <a:pt x="791" y="1487"/>
                  <a:pt x="761" y="1479"/>
                </a:cubicBezTo>
                <a:cubicBezTo>
                  <a:pt x="768" y="1480"/>
                  <a:pt x="775" y="1481"/>
                  <a:pt x="782" y="1481"/>
                </a:cubicBezTo>
                <a:cubicBezTo>
                  <a:pt x="808" y="1481"/>
                  <a:pt x="831" y="1471"/>
                  <a:pt x="848" y="1460"/>
                </a:cubicBezTo>
                <a:cubicBezTo>
                  <a:pt x="849" y="1455"/>
                  <a:pt x="845" y="1456"/>
                  <a:pt x="845" y="1453"/>
                </a:cubicBezTo>
                <a:cubicBezTo>
                  <a:pt x="853" y="1448"/>
                  <a:pt x="861" y="1443"/>
                  <a:pt x="867" y="1436"/>
                </a:cubicBezTo>
                <a:cubicBezTo>
                  <a:pt x="866" y="1436"/>
                  <a:pt x="865" y="1436"/>
                  <a:pt x="864" y="1436"/>
                </a:cubicBezTo>
                <a:cubicBezTo>
                  <a:pt x="860" y="1436"/>
                  <a:pt x="858" y="1435"/>
                  <a:pt x="858" y="1431"/>
                </a:cubicBezTo>
                <a:cubicBezTo>
                  <a:pt x="873" y="1425"/>
                  <a:pt x="883" y="1416"/>
                  <a:pt x="889" y="1402"/>
                </a:cubicBezTo>
                <a:cubicBezTo>
                  <a:pt x="884" y="1399"/>
                  <a:pt x="876" y="1398"/>
                  <a:pt x="869" y="1398"/>
                </a:cubicBezTo>
                <a:cubicBezTo>
                  <a:pt x="859" y="1398"/>
                  <a:pt x="849" y="1400"/>
                  <a:pt x="845" y="1406"/>
                </a:cubicBezTo>
                <a:cubicBezTo>
                  <a:pt x="847" y="1402"/>
                  <a:pt x="847" y="1396"/>
                  <a:pt x="850" y="1391"/>
                </a:cubicBezTo>
                <a:cubicBezTo>
                  <a:pt x="848" y="1391"/>
                  <a:pt x="846" y="1391"/>
                  <a:pt x="844" y="1391"/>
                </a:cubicBezTo>
                <a:cubicBezTo>
                  <a:pt x="827" y="1391"/>
                  <a:pt x="818" y="1404"/>
                  <a:pt x="809" y="1405"/>
                </a:cubicBezTo>
                <a:cubicBezTo>
                  <a:pt x="813" y="1394"/>
                  <a:pt x="833" y="1399"/>
                  <a:pt x="834" y="1385"/>
                </a:cubicBezTo>
                <a:cubicBezTo>
                  <a:pt x="832" y="1380"/>
                  <a:pt x="824" y="1380"/>
                  <a:pt x="818" y="1380"/>
                </a:cubicBezTo>
                <a:cubicBezTo>
                  <a:pt x="817" y="1380"/>
                  <a:pt x="816" y="1380"/>
                  <a:pt x="816" y="1380"/>
                </a:cubicBezTo>
                <a:cubicBezTo>
                  <a:pt x="815" y="1380"/>
                  <a:pt x="814" y="1380"/>
                  <a:pt x="814" y="1380"/>
                </a:cubicBezTo>
                <a:cubicBezTo>
                  <a:pt x="812" y="1380"/>
                  <a:pt x="810" y="1380"/>
                  <a:pt x="809" y="1379"/>
                </a:cubicBezTo>
                <a:cubicBezTo>
                  <a:pt x="818" y="1372"/>
                  <a:pt x="834" y="1371"/>
                  <a:pt x="834" y="1355"/>
                </a:cubicBezTo>
                <a:cubicBezTo>
                  <a:pt x="833" y="1355"/>
                  <a:pt x="833" y="1355"/>
                  <a:pt x="833" y="1355"/>
                </a:cubicBezTo>
                <a:cubicBezTo>
                  <a:pt x="832" y="1355"/>
                  <a:pt x="831" y="1356"/>
                  <a:pt x="831" y="1356"/>
                </a:cubicBezTo>
                <a:cubicBezTo>
                  <a:pt x="830" y="1357"/>
                  <a:pt x="829" y="1357"/>
                  <a:pt x="829" y="1357"/>
                </a:cubicBezTo>
                <a:cubicBezTo>
                  <a:pt x="828" y="1357"/>
                  <a:pt x="828" y="1357"/>
                  <a:pt x="827" y="1355"/>
                </a:cubicBezTo>
                <a:cubicBezTo>
                  <a:pt x="836" y="1351"/>
                  <a:pt x="844" y="1338"/>
                  <a:pt x="839" y="1326"/>
                </a:cubicBezTo>
                <a:cubicBezTo>
                  <a:pt x="832" y="1330"/>
                  <a:pt x="822" y="1339"/>
                  <a:pt x="814" y="1339"/>
                </a:cubicBezTo>
                <a:cubicBezTo>
                  <a:pt x="813" y="1339"/>
                  <a:pt x="813" y="1338"/>
                  <a:pt x="812" y="1338"/>
                </a:cubicBezTo>
                <a:cubicBezTo>
                  <a:pt x="823" y="1325"/>
                  <a:pt x="836" y="1313"/>
                  <a:pt x="839" y="1292"/>
                </a:cubicBezTo>
                <a:cubicBezTo>
                  <a:pt x="838" y="1292"/>
                  <a:pt x="838" y="1292"/>
                  <a:pt x="837" y="1292"/>
                </a:cubicBezTo>
                <a:cubicBezTo>
                  <a:pt x="832" y="1292"/>
                  <a:pt x="828" y="1294"/>
                  <a:pt x="825" y="1296"/>
                </a:cubicBezTo>
                <a:cubicBezTo>
                  <a:pt x="822" y="1299"/>
                  <a:pt x="820" y="1301"/>
                  <a:pt x="818" y="1301"/>
                </a:cubicBezTo>
                <a:cubicBezTo>
                  <a:pt x="817" y="1301"/>
                  <a:pt x="817" y="1301"/>
                  <a:pt x="817" y="1301"/>
                </a:cubicBezTo>
                <a:cubicBezTo>
                  <a:pt x="829" y="1289"/>
                  <a:pt x="837" y="1273"/>
                  <a:pt x="834" y="1248"/>
                </a:cubicBezTo>
                <a:cubicBezTo>
                  <a:pt x="810" y="1248"/>
                  <a:pt x="803" y="1264"/>
                  <a:pt x="793" y="1278"/>
                </a:cubicBezTo>
                <a:cubicBezTo>
                  <a:pt x="794" y="1272"/>
                  <a:pt x="797" y="1262"/>
                  <a:pt x="793" y="1256"/>
                </a:cubicBezTo>
                <a:cubicBezTo>
                  <a:pt x="776" y="1257"/>
                  <a:pt x="781" y="1281"/>
                  <a:pt x="768" y="1285"/>
                </a:cubicBezTo>
                <a:cubicBezTo>
                  <a:pt x="768" y="1281"/>
                  <a:pt x="767" y="1279"/>
                  <a:pt x="764" y="1278"/>
                </a:cubicBezTo>
                <a:cubicBezTo>
                  <a:pt x="742" y="1306"/>
                  <a:pt x="743" y="1356"/>
                  <a:pt x="721" y="1385"/>
                </a:cubicBezTo>
                <a:cubicBezTo>
                  <a:pt x="730" y="1356"/>
                  <a:pt x="736" y="1332"/>
                  <a:pt x="730" y="1297"/>
                </a:cubicBezTo>
                <a:cubicBezTo>
                  <a:pt x="729" y="1296"/>
                  <a:pt x="727" y="1296"/>
                  <a:pt x="726" y="1296"/>
                </a:cubicBezTo>
                <a:cubicBezTo>
                  <a:pt x="726" y="1296"/>
                  <a:pt x="725" y="1296"/>
                  <a:pt x="725" y="1296"/>
                </a:cubicBezTo>
                <a:cubicBezTo>
                  <a:pt x="724" y="1296"/>
                  <a:pt x="724" y="1296"/>
                  <a:pt x="723" y="1296"/>
                </a:cubicBezTo>
                <a:cubicBezTo>
                  <a:pt x="722" y="1296"/>
                  <a:pt x="722" y="1296"/>
                  <a:pt x="721" y="1296"/>
                </a:cubicBezTo>
                <a:cubicBezTo>
                  <a:pt x="721" y="1289"/>
                  <a:pt x="723" y="1280"/>
                  <a:pt x="720" y="1277"/>
                </a:cubicBezTo>
                <a:cubicBezTo>
                  <a:pt x="719" y="1276"/>
                  <a:pt x="718" y="1276"/>
                  <a:pt x="717" y="1276"/>
                </a:cubicBezTo>
                <a:cubicBezTo>
                  <a:pt x="715" y="1276"/>
                  <a:pt x="714" y="1277"/>
                  <a:pt x="713" y="1278"/>
                </a:cubicBezTo>
                <a:cubicBezTo>
                  <a:pt x="712" y="1279"/>
                  <a:pt x="711" y="1280"/>
                  <a:pt x="710" y="1280"/>
                </a:cubicBezTo>
                <a:cubicBezTo>
                  <a:pt x="709" y="1280"/>
                  <a:pt x="709" y="1279"/>
                  <a:pt x="708" y="1278"/>
                </a:cubicBezTo>
                <a:cubicBezTo>
                  <a:pt x="707" y="1262"/>
                  <a:pt x="700" y="1251"/>
                  <a:pt x="689" y="1244"/>
                </a:cubicBezTo>
                <a:cubicBezTo>
                  <a:pt x="683" y="1255"/>
                  <a:pt x="679" y="1267"/>
                  <a:pt x="680" y="1285"/>
                </a:cubicBezTo>
                <a:cubicBezTo>
                  <a:pt x="678" y="1285"/>
                  <a:pt x="677" y="1282"/>
                  <a:pt x="674" y="1282"/>
                </a:cubicBezTo>
                <a:cubicBezTo>
                  <a:pt x="673" y="1282"/>
                  <a:pt x="673" y="1282"/>
                  <a:pt x="673" y="1282"/>
                </a:cubicBezTo>
                <a:cubicBezTo>
                  <a:pt x="692" y="1225"/>
                  <a:pt x="716" y="1152"/>
                  <a:pt x="717" y="1152"/>
                </a:cubicBezTo>
                <a:cubicBezTo>
                  <a:pt x="717" y="1152"/>
                  <a:pt x="717" y="1152"/>
                  <a:pt x="717" y="1152"/>
                </a:cubicBezTo>
                <a:cubicBezTo>
                  <a:pt x="711" y="1152"/>
                  <a:pt x="694" y="1191"/>
                  <a:pt x="678" y="1230"/>
                </a:cubicBezTo>
                <a:cubicBezTo>
                  <a:pt x="664" y="1266"/>
                  <a:pt x="650" y="1301"/>
                  <a:pt x="646" y="1308"/>
                </a:cubicBezTo>
                <a:cubicBezTo>
                  <a:pt x="653" y="1309"/>
                  <a:pt x="658" y="1311"/>
                  <a:pt x="663" y="1315"/>
                </a:cubicBezTo>
                <a:cubicBezTo>
                  <a:pt x="656" y="1333"/>
                  <a:pt x="652" y="1345"/>
                  <a:pt x="651" y="1345"/>
                </a:cubicBezTo>
                <a:cubicBezTo>
                  <a:pt x="653" y="1370"/>
                  <a:pt x="701" y="1389"/>
                  <a:pt x="701" y="1412"/>
                </a:cubicBezTo>
                <a:cubicBezTo>
                  <a:pt x="701" y="1423"/>
                  <a:pt x="697" y="1428"/>
                  <a:pt x="691" y="1428"/>
                </a:cubicBezTo>
                <a:cubicBezTo>
                  <a:pt x="679" y="1428"/>
                  <a:pt x="657" y="1408"/>
                  <a:pt x="646" y="1402"/>
                </a:cubicBezTo>
                <a:cubicBezTo>
                  <a:pt x="618" y="1389"/>
                  <a:pt x="585" y="1381"/>
                  <a:pt x="552" y="1381"/>
                </a:cubicBezTo>
                <a:cubicBezTo>
                  <a:pt x="512" y="1381"/>
                  <a:pt x="473" y="1392"/>
                  <a:pt x="444" y="1414"/>
                </a:cubicBezTo>
                <a:cubicBezTo>
                  <a:pt x="503" y="1358"/>
                  <a:pt x="528" y="1245"/>
                  <a:pt x="554" y="1147"/>
                </a:cubicBezTo>
                <a:cubicBezTo>
                  <a:pt x="564" y="1108"/>
                  <a:pt x="582" y="1067"/>
                  <a:pt x="629" y="1067"/>
                </a:cubicBezTo>
                <a:cubicBezTo>
                  <a:pt x="635" y="1067"/>
                  <a:pt x="642" y="1068"/>
                  <a:pt x="649" y="1070"/>
                </a:cubicBezTo>
                <a:cubicBezTo>
                  <a:pt x="640" y="1079"/>
                  <a:pt x="619" y="1081"/>
                  <a:pt x="615" y="1095"/>
                </a:cubicBezTo>
                <a:cubicBezTo>
                  <a:pt x="619" y="1096"/>
                  <a:pt x="621" y="1097"/>
                  <a:pt x="622" y="1099"/>
                </a:cubicBezTo>
                <a:cubicBezTo>
                  <a:pt x="620" y="1105"/>
                  <a:pt x="615" y="1116"/>
                  <a:pt x="620" y="1121"/>
                </a:cubicBezTo>
                <a:cubicBezTo>
                  <a:pt x="627" y="1112"/>
                  <a:pt x="642" y="1112"/>
                  <a:pt x="646" y="1101"/>
                </a:cubicBezTo>
                <a:cubicBezTo>
                  <a:pt x="643" y="1111"/>
                  <a:pt x="646" y="1122"/>
                  <a:pt x="646" y="1133"/>
                </a:cubicBezTo>
                <a:cubicBezTo>
                  <a:pt x="647" y="1133"/>
                  <a:pt x="648" y="1133"/>
                  <a:pt x="648" y="1133"/>
                </a:cubicBezTo>
                <a:cubicBezTo>
                  <a:pt x="651" y="1133"/>
                  <a:pt x="652" y="1135"/>
                  <a:pt x="653" y="1137"/>
                </a:cubicBezTo>
                <a:cubicBezTo>
                  <a:pt x="653" y="1139"/>
                  <a:pt x="654" y="1142"/>
                  <a:pt x="657" y="1142"/>
                </a:cubicBezTo>
                <a:cubicBezTo>
                  <a:pt x="657" y="1142"/>
                  <a:pt x="658" y="1142"/>
                  <a:pt x="658" y="1142"/>
                </a:cubicBezTo>
                <a:cubicBezTo>
                  <a:pt x="665" y="1140"/>
                  <a:pt x="661" y="1128"/>
                  <a:pt x="667" y="1128"/>
                </a:cubicBezTo>
                <a:cubicBezTo>
                  <a:pt x="667" y="1128"/>
                  <a:pt x="668" y="1128"/>
                  <a:pt x="668" y="1128"/>
                </a:cubicBezTo>
                <a:cubicBezTo>
                  <a:pt x="670" y="1123"/>
                  <a:pt x="663" y="1119"/>
                  <a:pt x="668" y="1116"/>
                </a:cubicBezTo>
                <a:cubicBezTo>
                  <a:pt x="668" y="1120"/>
                  <a:pt x="672" y="1120"/>
                  <a:pt x="675" y="1121"/>
                </a:cubicBezTo>
                <a:cubicBezTo>
                  <a:pt x="674" y="1113"/>
                  <a:pt x="678" y="1110"/>
                  <a:pt x="675" y="1104"/>
                </a:cubicBezTo>
                <a:cubicBezTo>
                  <a:pt x="676" y="1105"/>
                  <a:pt x="677" y="1105"/>
                  <a:pt x="677" y="1105"/>
                </a:cubicBezTo>
                <a:cubicBezTo>
                  <a:pt x="678" y="1105"/>
                  <a:pt x="679" y="1105"/>
                  <a:pt x="679" y="1105"/>
                </a:cubicBezTo>
                <a:cubicBezTo>
                  <a:pt x="680" y="1104"/>
                  <a:pt x="681" y="1104"/>
                  <a:pt x="682" y="1104"/>
                </a:cubicBezTo>
                <a:cubicBezTo>
                  <a:pt x="683" y="1104"/>
                  <a:pt x="683" y="1104"/>
                  <a:pt x="684" y="1104"/>
                </a:cubicBezTo>
                <a:cubicBezTo>
                  <a:pt x="690" y="1116"/>
                  <a:pt x="702" y="1111"/>
                  <a:pt x="711" y="1119"/>
                </a:cubicBezTo>
                <a:cubicBezTo>
                  <a:pt x="712" y="1099"/>
                  <a:pt x="707" y="1085"/>
                  <a:pt x="694" y="1078"/>
                </a:cubicBezTo>
                <a:cubicBezTo>
                  <a:pt x="702" y="1082"/>
                  <a:pt x="710" y="1083"/>
                  <a:pt x="718" y="1083"/>
                </a:cubicBezTo>
                <a:cubicBezTo>
                  <a:pt x="723" y="1083"/>
                  <a:pt x="728" y="1082"/>
                  <a:pt x="733" y="1082"/>
                </a:cubicBezTo>
                <a:cubicBezTo>
                  <a:pt x="734" y="1079"/>
                  <a:pt x="731" y="1078"/>
                  <a:pt x="732" y="1075"/>
                </a:cubicBezTo>
                <a:cubicBezTo>
                  <a:pt x="741" y="1075"/>
                  <a:pt x="747" y="1072"/>
                  <a:pt x="750" y="1066"/>
                </a:cubicBezTo>
                <a:cubicBezTo>
                  <a:pt x="745" y="1065"/>
                  <a:pt x="738" y="1064"/>
                  <a:pt x="732" y="1063"/>
                </a:cubicBezTo>
                <a:cubicBezTo>
                  <a:pt x="732" y="1061"/>
                  <a:pt x="734" y="1060"/>
                  <a:pt x="733" y="1056"/>
                </a:cubicBezTo>
                <a:cubicBezTo>
                  <a:pt x="727" y="1055"/>
                  <a:pt x="722" y="1054"/>
                  <a:pt x="718" y="1054"/>
                </a:cubicBezTo>
                <a:cubicBezTo>
                  <a:pt x="710" y="1054"/>
                  <a:pt x="703" y="1056"/>
                  <a:pt x="694" y="1061"/>
                </a:cubicBezTo>
                <a:cubicBezTo>
                  <a:pt x="707" y="1047"/>
                  <a:pt x="708" y="1035"/>
                  <a:pt x="709" y="1015"/>
                </a:cubicBezTo>
                <a:cubicBezTo>
                  <a:pt x="698" y="1019"/>
                  <a:pt x="697" y="1021"/>
                  <a:pt x="690" y="1021"/>
                </a:cubicBezTo>
                <a:cubicBezTo>
                  <a:pt x="687" y="1021"/>
                  <a:pt x="684" y="1021"/>
                  <a:pt x="680" y="1020"/>
                </a:cubicBezTo>
                <a:cubicBezTo>
                  <a:pt x="682" y="1013"/>
                  <a:pt x="683" y="1003"/>
                  <a:pt x="679" y="998"/>
                </a:cubicBezTo>
                <a:cubicBezTo>
                  <a:pt x="677" y="1000"/>
                  <a:pt x="676" y="1003"/>
                  <a:pt x="674" y="1005"/>
                </a:cubicBezTo>
                <a:cubicBezTo>
                  <a:pt x="674" y="986"/>
                  <a:pt x="674" y="986"/>
                  <a:pt x="674" y="986"/>
                </a:cubicBezTo>
                <a:cubicBezTo>
                  <a:pt x="673" y="986"/>
                  <a:pt x="672" y="986"/>
                  <a:pt x="671" y="986"/>
                </a:cubicBezTo>
                <a:cubicBezTo>
                  <a:pt x="668" y="986"/>
                  <a:pt x="669" y="989"/>
                  <a:pt x="667" y="989"/>
                </a:cubicBezTo>
                <a:cubicBezTo>
                  <a:pt x="668" y="981"/>
                  <a:pt x="664" y="978"/>
                  <a:pt x="663" y="972"/>
                </a:cubicBezTo>
                <a:cubicBezTo>
                  <a:pt x="657" y="973"/>
                  <a:pt x="655" y="983"/>
                  <a:pt x="650" y="983"/>
                </a:cubicBezTo>
                <a:cubicBezTo>
                  <a:pt x="650" y="983"/>
                  <a:pt x="649" y="983"/>
                  <a:pt x="648" y="983"/>
                </a:cubicBezTo>
                <a:cubicBezTo>
                  <a:pt x="643" y="993"/>
                  <a:pt x="645" y="1014"/>
                  <a:pt x="644" y="1024"/>
                </a:cubicBezTo>
                <a:cubicBezTo>
                  <a:pt x="637" y="1007"/>
                  <a:pt x="626" y="1004"/>
                  <a:pt x="610" y="998"/>
                </a:cubicBezTo>
                <a:cubicBezTo>
                  <a:pt x="615" y="1013"/>
                  <a:pt x="610" y="1017"/>
                  <a:pt x="619" y="1027"/>
                </a:cubicBezTo>
                <a:cubicBezTo>
                  <a:pt x="609" y="1027"/>
                  <a:pt x="609" y="1027"/>
                  <a:pt x="609" y="1027"/>
                </a:cubicBezTo>
                <a:cubicBezTo>
                  <a:pt x="612" y="1046"/>
                  <a:pt x="636" y="1051"/>
                  <a:pt x="647" y="1061"/>
                </a:cubicBezTo>
                <a:cubicBezTo>
                  <a:pt x="642" y="1061"/>
                  <a:pt x="636" y="1061"/>
                  <a:pt x="632" y="1061"/>
                </a:cubicBezTo>
                <a:cubicBezTo>
                  <a:pt x="592" y="1061"/>
                  <a:pt x="582" y="1074"/>
                  <a:pt x="567" y="1083"/>
                </a:cubicBezTo>
                <a:cubicBezTo>
                  <a:pt x="575" y="1067"/>
                  <a:pt x="579" y="1045"/>
                  <a:pt x="586" y="1024"/>
                </a:cubicBezTo>
                <a:cubicBezTo>
                  <a:pt x="620" y="1011"/>
                  <a:pt x="620" y="936"/>
                  <a:pt x="640" y="936"/>
                </a:cubicBezTo>
                <a:cubicBezTo>
                  <a:pt x="640" y="936"/>
                  <a:pt x="640" y="936"/>
                  <a:pt x="640" y="936"/>
                </a:cubicBezTo>
                <a:cubicBezTo>
                  <a:pt x="639" y="937"/>
                  <a:pt x="639" y="939"/>
                  <a:pt x="639" y="942"/>
                </a:cubicBezTo>
                <a:cubicBezTo>
                  <a:pt x="643" y="943"/>
                  <a:pt x="648" y="945"/>
                  <a:pt x="648" y="950"/>
                </a:cubicBezTo>
                <a:cubicBezTo>
                  <a:pt x="648" y="950"/>
                  <a:pt x="649" y="950"/>
                  <a:pt x="649" y="950"/>
                </a:cubicBezTo>
                <a:cubicBezTo>
                  <a:pt x="654" y="950"/>
                  <a:pt x="653" y="944"/>
                  <a:pt x="656" y="942"/>
                </a:cubicBezTo>
                <a:cubicBezTo>
                  <a:pt x="660" y="942"/>
                  <a:pt x="659" y="947"/>
                  <a:pt x="663" y="947"/>
                </a:cubicBezTo>
                <a:cubicBezTo>
                  <a:pt x="663" y="947"/>
                  <a:pt x="664" y="947"/>
                  <a:pt x="665" y="947"/>
                </a:cubicBezTo>
                <a:cubicBezTo>
                  <a:pt x="666" y="942"/>
                  <a:pt x="663" y="942"/>
                  <a:pt x="663" y="938"/>
                </a:cubicBezTo>
                <a:cubicBezTo>
                  <a:pt x="663" y="938"/>
                  <a:pt x="663" y="938"/>
                  <a:pt x="663" y="938"/>
                </a:cubicBezTo>
                <a:cubicBezTo>
                  <a:pt x="669" y="938"/>
                  <a:pt x="672" y="936"/>
                  <a:pt x="675" y="933"/>
                </a:cubicBezTo>
                <a:cubicBezTo>
                  <a:pt x="671" y="931"/>
                  <a:pt x="668" y="928"/>
                  <a:pt x="663" y="926"/>
                </a:cubicBezTo>
                <a:cubicBezTo>
                  <a:pt x="664" y="924"/>
                  <a:pt x="666" y="923"/>
                  <a:pt x="665" y="919"/>
                </a:cubicBezTo>
                <a:cubicBezTo>
                  <a:pt x="664" y="919"/>
                  <a:pt x="664" y="919"/>
                  <a:pt x="664" y="919"/>
                </a:cubicBezTo>
                <a:cubicBezTo>
                  <a:pt x="655" y="919"/>
                  <a:pt x="659" y="908"/>
                  <a:pt x="651" y="907"/>
                </a:cubicBezTo>
                <a:cubicBezTo>
                  <a:pt x="648" y="909"/>
                  <a:pt x="649" y="915"/>
                  <a:pt x="646" y="918"/>
                </a:cubicBezTo>
                <a:cubicBezTo>
                  <a:pt x="646" y="915"/>
                  <a:pt x="645" y="914"/>
                  <a:pt x="644" y="912"/>
                </a:cubicBezTo>
                <a:cubicBezTo>
                  <a:pt x="648" y="909"/>
                  <a:pt x="654" y="897"/>
                  <a:pt x="661" y="897"/>
                </a:cubicBezTo>
                <a:cubicBezTo>
                  <a:pt x="663" y="897"/>
                  <a:pt x="665" y="898"/>
                  <a:pt x="667" y="900"/>
                </a:cubicBezTo>
                <a:cubicBezTo>
                  <a:pt x="664" y="902"/>
                  <a:pt x="664" y="906"/>
                  <a:pt x="662" y="909"/>
                </a:cubicBezTo>
                <a:cubicBezTo>
                  <a:pt x="666" y="911"/>
                  <a:pt x="666" y="917"/>
                  <a:pt x="672" y="918"/>
                </a:cubicBezTo>
                <a:cubicBezTo>
                  <a:pt x="677" y="913"/>
                  <a:pt x="678" y="906"/>
                  <a:pt x="687" y="906"/>
                </a:cubicBezTo>
                <a:cubicBezTo>
                  <a:pt x="688" y="906"/>
                  <a:pt x="688" y="906"/>
                  <a:pt x="689" y="906"/>
                </a:cubicBezTo>
                <a:cubicBezTo>
                  <a:pt x="687" y="908"/>
                  <a:pt x="687" y="913"/>
                  <a:pt x="687" y="918"/>
                </a:cubicBezTo>
                <a:cubicBezTo>
                  <a:pt x="688" y="918"/>
                  <a:pt x="688" y="918"/>
                  <a:pt x="688" y="918"/>
                </a:cubicBezTo>
                <a:cubicBezTo>
                  <a:pt x="691" y="918"/>
                  <a:pt x="693" y="916"/>
                  <a:pt x="694" y="914"/>
                </a:cubicBezTo>
                <a:cubicBezTo>
                  <a:pt x="696" y="912"/>
                  <a:pt x="697" y="911"/>
                  <a:pt x="701" y="911"/>
                </a:cubicBezTo>
                <a:cubicBezTo>
                  <a:pt x="701" y="911"/>
                  <a:pt x="701" y="911"/>
                  <a:pt x="701" y="911"/>
                </a:cubicBezTo>
                <a:cubicBezTo>
                  <a:pt x="703" y="914"/>
                  <a:pt x="703" y="920"/>
                  <a:pt x="708" y="921"/>
                </a:cubicBezTo>
                <a:cubicBezTo>
                  <a:pt x="711" y="919"/>
                  <a:pt x="708" y="911"/>
                  <a:pt x="713" y="911"/>
                </a:cubicBezTo>
                <a:cubicBezTo>
                  <a:pt x="713" y="912"/>
                  <a:pt x="716" y="913"/>
                  <a:pt x="720" y="913"/>
                </a:cubicBezTo>
                <a:cubicBezTo>
                  <a:pt x="723" y="913"/>
                  <a:pt x="726" y="912"/>
                  <a:pt x="727" y="911"/>
                </a:cubicBezTo>
                <a:cubicBezTo>
                  <a:pt x="722" y="908"/>
                  <a:pt x="721" y="903"/>
                  <a:pt x="718" y="899"/>
                </a:cubicBezTo>
                <a:cubicBezTo>
                  <a:pt x="721" y="898"/>
                  <a:pt x="723" y="894"/>
                  <a:pt x="723" y="890"/>
                </a:cubicBezTo>
                <a:cubicBezTo>
                  <a:pt x="713" y="890"/>
                  <a:pt x="723" y="878"/>
                  <a:pt x="720" y="870"/>
                </a:cubicBezTo>
                <a:cubicBezTo>
                  <a:pt x="713" y="870"/>
                  <a:pt x="708" y="873"/>
                  <a:pt x="706" y="878"/>
                </a:cubicBezTo>
                <a:cubicBezTo>
                  <a:pt x="704" y="876"/>
                  <a:pt x="705" y="870"/>
                  <a:pt x="700" y="870"/>
                </a:cubicBezTo>
                <a:cubicBezTo>
                  <a:pt x="700" y="870"/>
                  <a:pt x="700" y="870"/>
                  <a:pt x="699" y="870"/>
                </a:cubicBezTo>
                <a:cubicBezTo>
                  <a:pt x="697" y="874"/>
                  <a:pt x="693" y="876"/>
                  <a:pt x="694" y="883"/>
                </a:cubicBezTo>
                <a:cubicBezTo>
                  <a:pt x="695" y="888"/>
                  <a:pt x="698" y="889"/>
                  <a:pt x="701" y="892"/>
                </a:cubicBezTo>
                <a:cubicBezTo>
                  <a:pt x="694" y="891"/>
                  <a:pt x="691" y="887"/>
                  <a:pt x="687" y="883"/>
                </a:cubicBezTo>
                <a:cubicBezTo>
                  <a:pt x="679" y="884"/>
                  <a:pt x="671" y="884"/>
                  <a:pt x="667" y="889"/>
                </a:cubicBezTo>
                <a:cubicBezTo>
                  <a:pt x="668" y="884"/>
                  <a:pt x="668" y="881"/>
                  <a:pt x="667" y="877"/>
                </a:cubicBezTo>
                <a:cubicBezTo>
                  <a:pt x="668" y="877"/>
                  <a:pt x="668" y="877"/>
                  <a:pt x="669" y="877"/>
                </a:cubicBezTo>
                <a:cubicBezTo>
                  <a:pt x="671" y="877"/>
                  <a:pt x="672" y="876"/>
                  <a:pt x="673" y="876"/>
                </a:cubicBezTo>
                <a:cubicBezTo>
                  <a:pt x="674" y="875"/>
                  <a:pt x="675" y="875"/>
                  <a:pt x="677" y="875"/>
                </a:cubicBezTo>
                <a:cubicBezTo>
                  <a:pt x="677" y="875"/>
                  <a:pt x="677" y="875"/>
                  <a:pt x="677" y="875"/>
                </a:cubicBezTo>
                <a:cubicBezTo>
                  <a:pt x="675" y="870"/>
                  <a:pt x="675" y="868"/>
                  <a:pt x="677" y="863"/>
                </a:cubicBezTo>
                <a:cubicBezTo>
                  <a:pt x="676" y="862"/>
                  <a:pt x="674" y="862"/>
                  <a:pt x="673" y="862"/>
                </a:cubicBezTo>
                <a:cubicBezTo>
                  <a:pt x="672" y="862"/>
                  <a:pt x="671" y="862"/>
                  <a:pt x="670" y="862"/>
                </a:cubicBezTo>
                <a:cubicBezTo>
                  <a:pt x="670" y="862"/>
                  <a:pt x="669" y="862"/>
                  <a:pt x="668" y="862"/>
                </a:cubicBezTo>
                <a:cubicBezTo>
                  <a:pt x="668" y="862"/>
                  <a:pt x="667" y="862"/>
                  <a:pt x="667" y="861"/>
                </a:cubicBezTo>
                <a:cubicBezTo>
                  <a:pt x="667" y="854"/>
                  <a:pt x="664" y="852"/>
                  <a:pt x="668" y="847"/>
                </a:cubicBezTo>
                <a:cubicBezTo>
                  <a:pt x="669" y="847"/>
                  <a:pt x="670" y="847"/>
                  <a:pt x="670" y="847"/>
                </a:cubicBezTo>
                <a:cubicBezTo>
                  <a:pt x="675" y="847"/>
                  <a:pt x="674" y="854"/>
                  <a:pt x="679" y="854"/>
                </a:cubicBezTo>
                <a:cubicBezTo>
                  <a:pt x="681" y="851"/>
                  <a:pt x="682" y="845"/>
                  <a:pt x="686" y="842"/>
                </a:cubicBezTo>
                <a:cubicBezTo>
                  <a:pt x="688" y="844"/>
                  <a:pt x="689" y="848"/>
                  <a:pt x="693" y="848"/>
                </a:cubicBezTo>
                <a:cubicBezTo>
                  <a:pt x="694" y="847"/>
                  <a:pt x="694" y="847"/>
                  <a:pt x="694" y="847"/>
                </a:cubicBezTo>
                <a:cubicBezTo>
                  <a:pt x="694" y="843"/>
                  <a:pt x="694" y="839"/>
                  <a:pt x="692" y="837"/>
                </a:cubicBezTo>
                <a:cubicBezTo>
                  <a:pt x="698" y="835"/>
                  <a:pt x="706" y="836"/>
                  <a:pt x="706" y="829"/>
                </a:cubicBezTo>
                <a:cubicBezTo>
                  <a:pt x="701" y="826"/>
                  <a:pt x="693" y="826"/>
                  <a:pt x="691" y="825"/>
                </a:cubicBezTo>
                <a:cubicBezTo>
                  <a:pt x="693" y="825"/>
                  <a:pt x="693" y="813"/>
                  <a:pt x="691" y="813"/>
                </a:cubicBezTo>
                <a:cubicBezTo>
                  <a:pt x="690" y="815"/>
                  <a:pt x="689" y="815"/>
                  <a:pt x="687" y="815"/>
                </a:cubicBezTo>
                <a:cubicBezTo>
                  <a:pt x="687" y="815"/>
                  <a:pt x="686" y="815"/>
                  <a:pt x="686" y="815"/>
                </a:cubicBezTo>
                <a:cubicBezTo>
                  <a:pt x="685" y="815"/>
                  <a:pt x="685" y="815"/>
                  <a:pt x="684" y="815"/>
                </a:cubicBezTo>
                <a:cubicBezTo>
                  <a:pt x="684" y="815"/>
                  <a:pt x="684" y="815"/>
                  <a:pt x="684" y="815"/>
                </a:cubicBezTo>
                <a:cubicBezTo>
                  <a:pt x="684" y="808"/>
                  <a:pt x="680" y="805"/>
                  <a:pt x="675" y="803"/>
                </a:cubicBezTo>
                <a:cubicBezTo>
                  <a:pt x="673" y="806"/>
                  <a:pt x="673" y="811"/>
                  <a:pt x="670" y="813"/>
                </a:cubicBezTo>
                <a:cubicBezTo>
                  <a:pt x="667" y="813"/>
                  <a:pt x="666" y="810"/>
                  <a:pt x="662" y="810"/>
                </a:cubicBezTo>
                <a:cubicBezTo>
                  <a:pt x="662" y="810"/>
                  <a:pt x="662" y="810"/>
                  <a:pt x="662" y="810"/>
                </a:cubicBezTo>
                <a:cubicBezTo>
                  <a:pt x="662" y="822"/>
                  <a:pt x="662" y="822"/>
                  <a:pt x="662" y="822"/>
                </a:cubicBezTo>
                <a:cubicBezTo>
                  <a:pt x="664" y="825"/>
                  <a:pt x="669" y="826"/>
                  <a:pt x="672" y="829"/>
                </a:cubicBezTo>
                <a:cubicBezTo>
                  <a:pt x="670" y="828"/>
                  <a:pt x="669" y="828"/>
                  <a:pt x="668" y="828"/>
                </a:cubicBezTo>
                <a:cubicBezTo>
                  <a:pt x="658" y="828"/>
                  <a:pt x="655" y="835"/>
                  <a:pt x="648" y="837"/>
                </a:cubicBezTo>
                <a:cubicBezTo>
                  <a:pt x="652" y="819"/>
                  <a:pt x="639" y="810"/>
                  <a:pt x="643" y="798"/>
                </a:cubicBezTo>
                <a:cubicBezTo>
                  <a:pt x="646" y="799"/>
                  <a:pt x="646" y="804"/>
                  <a:pt x="650" y="804"/>
                </a:cubicBezTo>
                <a:cubicBezTo>
                  <a:pt x="651" y="804"/>
                  <a:pt x="652" y="803"/>
                  <a:pt x="653" y="803"/>
                </a:cubicBezTo>
                <a:cubicBezTo>
                  <a:pt x="653" y="796"/>
                  <a:pt x="655" y="792"/>
                  <a:pt x="658" y="789"/>
                </a:cubicBezTo>
                <a:cubicBezTo>
                  <a:pt x="658" y="789"/>
                  <a:pt x="657" y="789"/>
                  <a:pt x="657" y="789"/>
                </a:cubicBezTo>
                <a:cubicBezTo>
                  <a:pt x="653" y="789"/>
                  <a:pt x="652" y="788"/>
                  <a:pt x="650" y="786"/>
                </a:cubicBezTo>
                <a:cubicBezTo>
                  <a:pt x="648" y="785"/>
                  <a:pt x="647" y="783"/>
                  <a:pt x="644" y="783"/>
                </a:cubicBezTo>
                <a:cubicBezTo>
                  <a:pt x="642" y="783"/>
                  <a:pt x="641" y="784"/>
                  <a:pt x="639" y="784"/>
                </a:cubicBezTo>
                <a:cubicBezTo>
                  <a:pt x="636" y="790"/>
                  <a:pt x="641" y="794"/>
                  <a:pt x="638" y="798"/>
                </a:cubicBezTo>
                <a:cubicBezTo>
                  <a:pt x="634" y="796"/>
                  <a:pt x="631" y="792"/>
                  <a:pt x="625" y="792"/>
                </a:cubicBezTo>
                <a:cubicBezTo>
                  <a:pt x="624" y="792"/>
                  <a:pt x="623" y="793"/>
                  <a:pt x="622" y="793"/>
                </a:cubicBezTo>
                <a:cubicBezTo>
                  <a:pt x="625" y="790"/>
                  <a:pt x="626" y="786"/>
                  <a:pt x="626" y="779"/>
                </a:cubicBezTo>
                <a:cubicBezTo>
                  <a:pt x="624" y="780"/>
                  <a:pt x="623" y="781"/>
                  <a:pt x="622" y="781"/>
                </a:cubicBezTo>
                <a:cubicBezTo>
                  <a:pt x="619" y="781"/>
                  <a:pt x="619" y="776"/>
                  <a:pt x="614" y="776"/>
                </a:cubicBezTo>
                <a:cubicBezTo>
                  <a:pt x="610" y="777"/>
                  <a:pt x="610" y="784"/>
                  <a:pt x="607" y="784"/>
                </a:cubicBezTo>
                <a:cubicBezTo>
                  <a:pt x="607" y="784"/>
                  <a:pt x="606" y="783"/>
                  <a:pt x="605" y="782"/>
                </a:cubicBezTo>
                <a:cubicBezTo>
                  <a:pt x="605" y="793"/>
                  <a:pt x="605" y="793"/>
                  <a:pt x="605" y="793"/>
                </a:cubicBezTo>
                <a:cubicBezTo>
                  <a:pt x="601" y="793"/>
                  <a:pt x="597" y="794"/>
                  <a:pt x="595" y="796"/>
                </a:cubicBezTo>
                <a:cubicBezTo>
                  <a:pt x="600" y="799"/>
                  <a:pt x="608" y="799"/>
                  <a:pt x="603" y="806"/>
                </a:cubicBezTo>
                <a:cubicBezTo>
                  <a:pt x="606" y="806"/>
                  <a:pt x="608" y="805"/>
                  <a:pt x="609" y="805"/>
                </a:cubicBezTo>
                <a:cubicBezTo>
                  <a:pt x="612" y="805"/>
                  <a:pt x="614" y="807"/>
                  <a:pt x="615" y="812"/>
                </a:cubicBezTo>
                <a:cubicBezTo>
                  <a:pt x="616" y="812"/>
                  <a:pt x="616" y="812"/>
                  <a:pt x="617" y="812"/>
                </a:cubicBezTo>
                <a:cubicBezTo>
                  <a:pt x="618" y="812"/>
                  <a:pt x="619" y="810"/>
                  <a:pt x="619" y="809"/>
                </a:cubicBezTo>
                <a:cubicBezTo>
                  <a:pt x="620" y="808"/>
                  <a:pt x="620" y="806"/>
                  <a:pt x="622" y="806"/>
                </a:cubicBezTo>
                <a:cubicBezTo>
                  <a:pt x="622" y="806"/>
                  <a:pt x="622" y="806"/>
                  <a:pt x="622" y="806"/>
                </a:cubicBezTo>
                <a:cubicBezTo>
                  <a:pt x="625" y="809"/>
                  <a:pt x="624" y="814"/>
                  <a:pt x="624" y="818"/>
                </a:cubicBezTo>
                <a:cubicBezTo>
                  <a:pt x="625" y="819"/>
                  <a:pt x="626" y="819"/>
                  <a:pt x="627" y="819"/>
                </a:cubicBezTo>
                <a:cubicBezTo>
                  <a:pt x="634" y="819"/>
                  <a:pt x="635" y="813"/>
                  <a:pt x="638" y="810"/>
                </a:cubicBezTo>
                <a:cubicBezTo>
                  <a:pt x="640" y="814"/>
                  <a:pt x="646" y="822"/>
                  <a:pt x="643" y="825"/>
                </a:cubicBezTo>
                <a:cubicBezTo>
                  <a:pt x="639" y="825"/>
                  <a:pt x="642" y="818"/>
                  <a:pt x="638" y="818"/>
                </a:cubicBezTo>
                <a:cubicBezTo>
                  <a:pt x="638" y="818"/>
                  <a:pt x="638" y="818"/>
                  <a:pt x="638" y="818"/>
                </a:cubicBezTo>
                <a:cubicBezTo>
                  <a:pt x="633" y="823"/>
                  <a:pt x="624" y="823"/>
                  <a:pt x="619" y="827"/>
                </a:cubicBezTo>
                <a:cubicBezTo>
                  <a:pt x="622" y="830"/>
                  <a:pt x="622" y="833"/>
                  <a:pt x="620" y="837"/>
                </a:cubicBezTo>
                <a:cubicBezTo>
                  <a:pt x="622" y="837"/>
                  <a:pt x="624" y="836"/>
                  <a:pt x="626" y="836"/>
                </a:cubicBezTo>
                <a:cubicBezTo>
                  <a:pt x="656" y="836"/>
                  <a:pt x="637" y="917"/>
                  <a:pt x="624" y="928"/>
                </a:cubicBezTo>
                <a:cubicBezTo>
                  <a:pt x="626" y="908"/>
                  <a:pt x="612" y="904"/>
                  <a:pt x="603" y="895"/>
                </a:cubicBezTo>
                <a:cubicBezTo>
                  <a:pt x="604" y="895"/>
                  <a:pt x="605" y="895"/>
                  <a:pt x="606" y="895"/>
                </a:cubicBezTo>
                <a:cubicBezTo>
                  <a:pt x="609" y="895"/>
                  <a:pt x="611" y="895"/>
                  <a:pt x="612" y="896"/>
                </a:cubicBezTo>
                <a:cubicBezTo>
                  <a:pt x="614" y="896"/>
                  <a:pt x="616" y="896"/>
                  <a:pt x="618" y="896"/>
                </a:cubicBezTo>
                <a:cubicBezTo>
                  <a:pt x="619" y="896"/>
                  <a:pt x="621" y="896"/>
                  <a:pt x="624" y="895"/>
                </a:cubicBezTo>
                <a:cubicBezTo>
                  <a:pt x="620" y="888"/>
                  <a:pt x="630" y="887"/>
                  <a:pt x="631" y="880"/>
                </a:cubicBezTo>
                <a:cubicBezTo>
                  <a:pt x="615" y="880"/>
                  <a:pt x="615" y="880"/>
                  <a:pt x="615" y="880"/>
                </a:cubicBezTo>
                <a:cubicBezTo>
                  <a:pt x="620" y="874"/>
                  <a:pt x="621" y="867"/>
                  <a:pt x="619" y="858"/>
                </a:cubicBezTo>
                <a:cubicBezTo>
                  <a:pt x="610" y="862"/>
                  <a:pt x="606" y="864"/>
                  <a:pt x="597" y="870"/>
                </a:cubicBezTo>
                <a:cubicBezTo>
                  <a:pt x="572" y="816"/>
                  <a:pt x="544" y="690"/>
                  <a:pt x="629" y="690"/>
                </a:cubicBezTo>
                <a:cubicBezTo>
                  <a:pt x="629" y="690"/>
                  <a:pt x="629" y="690"/>
                  <a:pt x="629" y="690"/>
                </a:cubicBezTo>
                <a:cubicBezTo>
                  <a:pt x="622" y="698"/>
                  <a:pt x="606" y="707"/>
                  <a:pt x="610" y="721"/>
                </a:cubicBezTo>
                <a:cubicBezTo>
                  <a:pt x="611" y="720"/>
                  <a:pt x="612" y="720"/>
                  <a:pt x="613" y="720"/>
                </a:cubicBezTo>
                <a:cubicBezTo>
                  <a:pt x="617" y="720"/>
                  <a:pt x="617" y="735"/>
                  <a:pt x="619" y="740"/>
                </a:cubicBezTo>
                <a:cubicBezTo>
                  <a:pt x="630" y="736"/>
                  <a:pt x="634" y="725"/>
                  <a:pt x="638" y="714"/>
                </a:cubicBezTo>
                <a:cubicBezTo>
                  <a:pt x="637" y="736"/>
                  <a:pt x="649" y="739"/>
                  <a:pt x="663" y="743"/>
                </a:cubicBezTo>
                <a:cubicBezTo>
                  <a:pt x="663" y="733"/>
                  <a:pt x="668" y="725"/>
                  <a:pt x="662" y="719"/>
                </a:cubicBezTo>
                <a:cubicBezTo>
                  <a:pt x="664" y="719"/>
                  <a:pt x="664" y="721"/>
                  <a:pt x="666" y="721"/>
                </a:cubicBezTo>
                <a:cubicBezTo>
                  <a:pt x="667" y="721"/>
                  <a:pt x="667" y="721"/>
                  <a:pt x="667" y="721"/>
                </a:cubicBezTo>
                <a:cubicBezTo>
                  <a:pt x="667" y="714"/>
                  <a:pt x="667" y="708"/>
                  <a:pt x="663" y="705"/>
                </a:cubicBezTo>
                <a:cubicBezTo>
                  <a:pt x="667" y="705"/>
                  <a:pt x="670" y="704"/>
                  <a:pt x="673" y="704"/>
                </a:cubicBezTo>
                <a:cubicBezTo>
                  <a:pt x="676" y="704"/>
                  <a:pt x="679" y="705"/>
                  <a:pt x="682" y="705"/>
                </a:cubicBezTo>
                <a:cubicBezTo>
                  <a:pt x="685" y="705"/>
                  <a:pt x="689" y="706"/>
                  <a:pt x="693" y="706"/>
                </a:cubicBezTo>
                <a:cubicBezTo>
                  <a:pt x="696" y="706"/>
                  <a:pt x="698" y="706"/>
                  <a:pt x="701" y="705"/>
                </a:cubicBezTo>
                <a:cubicBezTo>
                  <a:pt x="696" y="692"/>
                  <a:pt x="687" y="681"/>
                  <a:pt x="674" y="676"/>
                </a:cubicBezTo>
                <a:cubicBezTo>
                  <a:pt x="675" y="677"/>
                  <a:pt x="676" y="677"/>
                  <a:pt x="678" y="677"/>
                </a:cubicBezTo>
                <a:cubicBezTo>
                  <a:pt x="690" y="677"/>
                  <a:pt x="694" y="668"/>
                  <a:pt x="704" y="666"/>
                </a:cubicBezTo>
                <a:cubicBezTo>
                  <a:pt x="705" y="663"/>
                  <a:pt x="702" y="663"/>
                  <a:pt x="701" y="661"/>
                </a:cubicBezTo>
                <a:cubicBezTo>
                  <a:pt x="705" y="656"/>
                  <a:pt x="712" y="655"/>
                  <a:pt x="713" y="647"/>
                </a:cubicBezTo>
                <a:cubicBezTo>
                  <a:pt x="712" y="647"/>
                  <a:pt x="711" y="646"/>
                  <a:pt x="710" y="646"/>
                </a:cubicBezTo>
                <a:cubicBezTo>
                  <a:pt x="708" y="646"/>
                  <a:pt x="706" y="647"/>
                  <a:pt x="703" y="648"/>
                </a:cubicBezTo>
                <a:cubicBezTo>
                  <a:pt x="701" y="648"/>
                  <a:pt x="698" y="649"/>
                  <a:pt x="696" y="649"/>
                </a:cubicBezTo>
                <a:cubicBezTo>
                  <a:pt x="696" y="649"/>
                  <a:pt x="696" y="649"/>
                  <a:pt x="696" y="649"/>
                </a:cubicBezTo>
                <a:cubicBezTo>
                  <a:pt x="695" y="647"/>
                  <a:pt x="696" y="643"/>
                  <a:pt x="694" y="642"/>
                </a:cubicBezTo>
                <a:cubicBezTo>
                  <a:pt x="683" y="647"/>
                  <a:pt x="667" y="656"/>
                  <a:pt x="662" y="661"/>
                </a:cubicBezTo>
                <a:cubicBezTo>
                  <a:pt x="671" y="650"/>
                  <a:pt x="664" y="634"/>
                  <a:pt x="662" y="618"/>
                </a:cubicBezTo>
                <a:cubicBezTo>
                  <a:pt x="660" y="618"/>
                  <a:pt x="659" y="618"/>
                  <a:pt x="659" y="618"/>
                </a:cubicBezTo>
                <a:cubicBezTo>
                  <a:pt x="653" y="618"/>
                  <a:pt x="653" y="624"/>
                  <a:pt x="650" y="627"/>
                </a:cubicBezTo>
                <a:cubicBezTo>
                  <a:pt x="649" y="626"/>
                  <a:pt x="648" y="625"/>
                  <a:pt x="647" y="625"/>
                </a:cubicBezTo>
                <a:cubicBezTo>
                  <a:pt x="646" y="625"/>
                  <a:pt x="644" y="627"/>
                  <a:pt x="642" y="628"/>
                </a:cubicBezTo>
                <a:cubicBezTo>
                  <a:pt x="641" y="629"/>
                  <a:pt x="639" y="630"/>
                  <a:pt x="637" y="630"/>
                </a:cubicBezTo>
                <a:cubicBezTo>
                  <a:pt x="637" y="630"/>
                  <a:pt x="636" y="630"/>
                  <a:pt x="636" y="630"/>
                </a:cubicBezTo>
                <a:cubicBezTo>
                  <a:pt x="636" y="621"/>
                  <a:pt x="633" y="616"/>
                  <a:pt x="627" y="613"/>
                </a:cubicBezTo>
                <a:cubicBezTo>
                  <a:pt x="627" y="613"/>
                  <a:pt x="627" y="613"/>
                  <a:pt x="627" y="613"/>
                </a:cubicBezTo>
                <a:cubicBezTo>
                  <a:pt x="625" y="613"/>
                  <a:pt x="625" y="615"/>
                  <a:pt x="626" y="617"/>
                </a:cubicBezTo>
                <a:cubicBezTo>
                  <a:pt x="626" y="618"/>
                  <a:pt x="626" y="620"/>
                  <a:pt x="625" y="620"/>
                </a:cubicBezTo>
                <a:cubicBezTo>
                  <a:pt x="624" y="620"/>
                  <a:pt x="624" y="620"/>
                  <a:pt x="624" y="620"/>
                </a:cubicBezTo>
                <a:cubicBezTo>
                  <a:pt x="622" y="616"/>
                  <a:pt x="622" y="610"/>
                  <a:pt x="619" y="606"/>
                </a:cubicBezTo>
                <a:cubicBezTo>
                  <a:pt x="618" y="606"/>
                  <a:pt x="618" y="606"/>
                  <a:pt x="618" y="606"/>
                </a:cubicBezTo>
                <a:cubicBezTo>
                  <a:pt x="617" y="606"/>
                  <a:pt x="616" y="607"/>
                  <a:pt x="615" y="607"/>
                </a:cubicBezTo>
                <a:cubicBezTo>
                  <a:pt x="614" y="608"/>
                  <a:pt x="614" y="608"/>
                  <a:pt x="612" y="608"/>
                </a:cubicBezTo>
                <a:cubicBezTo>
                  <a:pt x="612" y="608"/>
                  <a:pt x="612" y="608"/>
                  <a:pt x="612" y="608"/>
                </a:cubicBezTo>
                <a:cubicBezTo>
                  <a:pt x="610" y="603"/>
                  <a:pt x="609" y="598"/>
                  <a:pt x="603" y="598"/>
                </a:cubicBezTo>
                <a:cubicBezTo>
                  <a:pt x="602" y="598"/>
                  <a:pt x="602" y="598"/>
                  <a:pt x="602" y="598"/>
                </a:cubicBezTo>
                <a:cubicBezTo>
                  <a:pt x="602" y="603"/>
                  <a:pt x="598" y="607"/>
                  <a:pt x="602" y="611"/>
                </a:cubicBezTo>
                <a:cubicBezTo>
                  <a:pt x="595" y="611"/>
                  <a:pt x="595" y="611"/>
                  <a:pt x="595" y="611"/>
                </a:cubicBezTo>
                <a:cubicBezTo>
                  <a:pt x="596" y="618"/>
                  <a:pt x="597" y="624"/>
                  <a:pt x="597" y="632"/>
                </a:cubicBezTo>
                <a:cubicBezTo>
                  <a:pt x="604" y="635"/>
                  <a:pt x="610" y="649"/>
                  <a:pt x="610" y="652"/>
                </a:cubicBezTo>
                <a:cubicBezTo>
                  <a:pt x="606" y="638"/>
                  <a:pt x="586" y="639"/>
                  <a:pt x="574" y="635"/>
                </a:cubicBezTo>
                <a:cubicBezTo>
                  <a:pt x="580" y="604"/>
                  <a:pt x="595" y="547"/>
                  <a:pt x="622" y="547"/>
                </a:cubicBezTo>
                <a:cubicBezTo>
                  <a:pt x="630" y="547"/>
                  <a:pt x="638" y="551"/>
                  <a:pt x="648" y="562"/>
                </a:cubicBezTo>
                <a:cubicBezTo>
                  <a:pt x="645" y="559"/>
                  <a:pt x="637" y="561"/>
                  <a:pt x="636" y="557"/>
                </a:cubicBezTo>
                <a:cubicBezTo>
                  <a:pt x="638" y="565"/>
                  <a:pt x="628" y="561"/>
                  <a:pt x="629" y="569"/>
                </a:cubicBezTo>
                <a:cubicBezTo>
                  <a:pt x="632" y="569"/>
                  <a:pt x="636" y="569"/>
                  <a:pt x="636" y="574"/>
                </a:cubicBezTo>
                <a:cubicBezTo>
                  <a:pt x="634" y="578"/>
                  <a:pt x="629" y="579"/>
                  <a:pt x="631" y="588"/>
                </a:cubicBezTo>
                <a:cubicBezTo>
                  <a:pt x="632" y="588"/>
                  <a:pt x="633" y="588"/>
                  <a:pt x="635" y="588"/>
                </a:cubicBezTo>
                <a:cubicBezTo>
                  <a:pt x="640" y="588"/>
                  <a:pt x="647" y="586"/>
                  <a:pt x="650" y="584"/>
                </a:cubicBezTo>
                <a:cubicBezTo>
                  <a:pt x="651" y="590"/>
                  <a:pt x="649" y="595"/>
                  <a:pt x="655" y="599"/>
                </a:cubicBezTo>
                <a:cubicBezTo>
                  <a:pt x="659" y="596"/>
                  <a:pt x="663" y="593"/>
                  <a:pt x="665" y="588"/>
                </a:cubicBezTo>
                <a:cubicBezTo>
                  <a:pt x="666" y="596"/>
                  <a:pt x="677" y="595"/>
                  <a:pt x="682" y="599"/>
                </a:cubicBezTo>
                <a:cubicBezTo>
                  <a:pt x="681" y="590"/>
                  <a:pt x="680" y="587"/>
                  <a:pt x="675" y="579"/>
                </a:cubicBezTo>
                <a:cubicBezTo>
                  <a:pt x="680" y="575"/>
                  <a:pt x="689" y="576"/>
                  <a:pt x="691" y="569"/>
                </a:cubicBezTo>
                <a:cubicBezTo>
                  <a:pt x="688" y="566"/>
                  <a:pt x="682" y="568"/>
                  <a:pt x="682" y="564"/>
                </a:cubicBezTo>
                <a:cubicBezTo>
                  <a:pt x="686" y="543"/>
                  <a:pt x="709" y="534"/>
                  <a:pt x="723" y="519"/>
                </a:cubicBezTo>
                <a:cubicBezTo>
                  <a:pt x="718" y="531"/>
                  <a:pt x="718" y="544"/>
                  <a:pt x="720" y="560"/>
                </a:cubicBezTo>
                <a:cubicBezTo>
                  <a:pt x="720" y="560"/>
                  <a:pt x="720" y="560"/>
                  <a:pt x="720" y="560"/>
                </a:cubicBezTo>
                <a:cubicBezTo>
                  <a:pt x="723" y="560"/>
                  <a:pt x="723" y="558"/>
                  <a:pt x="725" y="557"/>
                </a:cubicBezTo>
                <a:cubicBezTo>
                  <a:pt x="724" y="565"/>
                  <a:pt x="729" y="567"/>
                  <a:pt x="733" y="570"/>
                </a:cubicBezTo>
                <a:cubicBezTo>
                  <a:pt x="736" y="566"/>
                  <a:pt x="740" y="564"/>
                  <a:pt x="739" y="557"/>
                </a:cubicBezTo>
                <a:cubicBezTo>
                  <a:pt x="739" y="557"/>
                  <a:pt x="740" y="557"/>
                  <a:pt x="741" y="557"/>
                </a:cubicBezTo>
                <a:cubicBezTo>
                  <a:pt x="744" y="557"/>
                  <a:pt x="745" y="556"/>
                  <a:pt x="747" y="555"/>
                </a:cubicBezTo>
                <a:cubicBezTo>
                  <a:pt x="748" y="551"/>
                  <a:pt x="745" y="543"/>
                  <a:pt x="749" y="541"/>
                </a:cubicBezTo>
                <a:cubicBezTo>
                  <a:pt x="749" y="544"/>
                  <a:pt x="749" y="548"/>
                  <a:pt x="753" y="548"/>
                </a:cubicBezTo>
                <a:cubicBezTo>
                  <a:pt x="754" y="548"/>
                  <a:pt x="754" y="548"/>
                  <a:pt x="754" y="548"/>
                </a:cubicBezTo>
                <a:cubicBezTo>
                  <a:pt x="751" y="536"/>
                  <a:pt x="764" y="536"/>
                  <a:pt x="756" y="528"/>
                </a:cubicBezTo>
                <a:cubicBezTo>
                  <a:pt x="757" y="528"/>
                  <a:pt x="759" y="528"/>
                  <a:pt x="761" y="528"/>
                </a:cubicBezTo>
                <a:cubicBezTo>
                  <a:pt x="764" y="528"/>
                  <a:pt x="766" y="527"/>
                  <a:pt x="768" y="526"/>
                </a:cubicBezTo>
                <a:cubicBezTo>
                  <a:pt x="772" y="543"/>
                  <a:pt x="787" y="539"/>
                  <a:pt x="798" y="550"/>
                </a:cubicBezTo>
                <a:cubicBezTo>
                  <a:pt x="799" y="549"/>
                  <a:pt x="800" y="548"/>
                  <a:pt x="801" y="548"/>
                </a:cubicBezTo>
                <a:cubicBezTo>
                  <a:pt x="802" y="548"/>
                  <a:pt x="802" y="548"/>
                  <a:pt x="802" y="548"/>
                </a:cubicBezTo>
                <a:cubicBezTo>
                  <a:pt x="801" y="525"/>
                  <a:pt x="794" y="509"/>
                  <a:pt x="781" y="497"/>
                </a:cubicBezTo>
                <a:cubicBezTo>
                  <a:pt x="793" y="506"/>
                  <a:pt x="807" y="509"/>
                  <a:pt x="824" y="509"/>
                </a:cubicBezTo>
                <a:cubicBezTo>
                  <a:pt x="825" y="509"/>
                  <a:pt x="825" y="509"/>
                  <a:pt x="826" y="509"/>
                </a:cubicBezTo>
                <a:cubicBezTo>
                  <a:pt x="831" y="506"/>
                  <a:pt x="822" y="501"/>
                  <a:pt x="827" y="499"/>
                </a:cubicBezTo>
                <a:cubicBezTo>
                  <a:pt x="837" y="498"/>
                  <a:pt x="848" y="500"/>
                  <a:pt x="850" y="492"/>
                </a:cubicBezTo>
                <a:cubicBezTo>
                  <a:pt x="843" y="490"/>
                  <a:pt x="835" y="488"/>
                  <a:pt x="831" y="483"/>
                </a:cubicBezTo>
                <a:cubicBezTo>
                  <a:pt x="831" y="481"/>
                  <a:pt x="834" y="482"/>
                  <a:pt x="834" y="480"/>
                </a:cubicBezTo>
                <a:cubicBezTo>
                  <a:pt x="828" y="476"/>
                  <a:pt x="821" y="475"/>
                  <a:pt x="814" y="475"/>
                </a:cubicBezTo>
                <a:cubicBezTo>
                  <a:pt x="809" y="475"/>
                  <a:pt x="803" y="476"/>
                  <a:pt x="797" y="476"/>
                </a:cubicBezTo>
                <a:cubicBezTo>
                  <a:pt x="791" y="477"/>
                  <a:pt x="786" y="478"/>
                  <a:pt x="780" y="478"/>
                </a:cubicBezTo>
                <a:cubicBezTo>
                  <a:pt x="780" y="478"/>
                  <a:pt x="780" y="478"/>
                  <a:pt x="780" y="478"/>
                </a:cubicBezTo>
                <a:cubicBezTo>
                  <a:pt x="802" y="470"/>
                  <a:pt x="804" y="448"/>
                  <a:pt x="809" y="425"/>
                </a:cubicBezTo>
                <a:cubicBezTo>
                  <a:pt x="808" y="425"/>
                  <a:pt x="807" y="425"/>
                  <a:pt x="806" y="425"/>
                </a:cubicBezTo>
                <a:cubicBezTo>
                  <a:pt x="800" y="425"/>
                  <a:pt x="797" y="429"/>
                  <a:pt x="793" y="432"/>
                </a:cubicBezTo>
                <a:cubicBezTo>
                  <a:pt x="792" y="429"/>
                  <a:pt x="790" y="429"/>
                  <a:pt x="787" y="429"/>
                </a:cubicBezTo>
                <a:cubicBezTo>
                  <a:pt x="787" y="429"/>
                  <a:pt x="786" y="429"/>
                  <a:pt x="785" y="429"/>
                </a:cubicBezTo>
                <a:cubicBezTo>
                  <a:pt x="785" y="429"/>
                  <a:pt x="784" y="429"/>
                  <a:pt x="783" y="429"/>
                </a:cubicBezTo>
                <a:cubicBezTo>
                  <a:pt x="781" y="429"/>
                  <a:pt x="778" y="428"/>
                  <a:pt x="774" y="425"/>
                </a:cubicBezTo>
                <a:cubicBezTo>
                  <a:pt x="781" y="421"/>
                  <a:pt x="774" y="412"/>
                  <a:pt x="776" y="403"/>
                </a:cubicBezTo>
                <a:cubicBezTo>
                  <a:pt x="776" y="403"/>
                  <a:pt x="775" y="403"/>
                  <a:pt x="775" y="403"/>
                </a:cubicBezTo>
                <a:cubicBezTo>
                  <a:pt x="773" y="403"/>
                  <a:pt x="772" y="404"/>
                  <a:pt x="770" y="405"/>
                </a:cubicBezTo>
                <a:cubicBezTo>
                  <a:pt x="769" y="406"/>
                  <a:pt x="768" y="407"/>
                  <a:pt x="767" y="407"/>
                </a:cubicBezTo>
                <a:cubicBezTo>
                  <a:pt x="767" y="407"/>
                  <a:pt x="766" y="407"/>
                  <a:pt x="766" y="406"/>
                </a:cubicBezTo>
                <a:cubicBezTo>
                  <a:pt x="767" y="400"/>
                  <a:pt x="768" y="395"/>
                  <a:pt x="768" y="387"/>
                </a:cubicBezTo>
                <a:cubicBezTo>
                  <a:pt x="767" y="388"/>
                  <a:pt x="766" y="388"/>
                  <a:pt x="765" y="388"/>
                </a:cubicBezTo>
                <a:cubicBezTo>
                  <a:pt x="759" y="388"/>
                  <a:pt x="764" y="369"/>
                  <a:pt x="756" y="369"/>
                </a:cubicBezTo>
                <a:cubicBezTo>
                  <a:pt x="748" y="370"/>
                  <a:pt x="750" y="382"/>
                  <a:pt x="743" y="382"/>
                </a:cubicBezTo>
                <a:cubicBezTo>
                  <a:pt x="742" y="382"/>
                  <a:pt x="740" y="382"/>
                  <a:pt x="739" y="381"/>
                </a:cubicBezTo>
                <a:cubicBezTo>
                  <a:pt x="730" y="395"/>
                  <a:pt x="733" y="421"/>
                  <a:pt x="732" y="439"/>
                </a:cubicBezTo>
                <a:cubicBezTo>
                  <a:pt x="730" y="422"/>
                  <a:pt x="722" y="404"/>
                  <a:pt x="708" y="404"/>
                </a:cubicBezTo>
                <a:cubicBezTo>
                  <a:pt x="707" y="404"/>
                  <a:pt x="707" y="404"/>
                  <a:pt x="706" y="404"/>
                </a:cubicBezTo>
                <a:cubicBezTo>
                  <a:pt x="706" y="397"/>
                  <a:pt x="700" y="395"/>
                  <a:pt x="692" y="394"/>
                </a:cubicBezTo>
                <a:cubicBezTo>
                  <a:pt x="694" y="409"/>
                  <a:pt x="691" y="419"/>
                  <a:pt x="697" y="430"/>
                </a:cubicBezTo>
                <a:cubicBezTo>
                  <a:pt x="697" y="430"/>
                  <a:pt x="696" y="430"/>
                  <a:pt x="695" y="430"/>
                </a:cubicBezTo>
                <a:cubicBezTo>
                  <a:pt x="694" y="430"/>
                  <a:pt x="693" y="430"/>
                  <a:pt x="692" y="430"/>
                </a:cubicBezTo>
                <a:cubicBezTo>
                  <a:pt x="690" y="430"/>
                  <a:pt x="689" y="430"/>
                  <a:pt x="688" y="430"/>
                </a:cubicBezTo>
                <a:cubicBezTo>
                  <a:pt x="686" y="430"/>
                  <a:pt x="684" y="430"/>
                  <a:pt x="684" y="432"/>
                </a:cubicBezTo>
                <a:cubicBezTo>
                  <a:pt x="695" y="448"/>
                  <a:pt x="715" y="455"/>
                  <a:pt x="730" y="468"/>
                </a:cubicBezTo>
                <a:cubicBezTo>
                  <a:pt x="726" y="467"/>
                  <a:pt x="721" y="467"/>
                  <a:pt x="717" y="467"/>
                </a:cubicBezTo>
                <a:cubicBezTo>
                  <a:pt x="677" y="467"/>
                  <a:pt x="633" y="480"/>
                  <a:pt x="615" y="512"/>
                </a:cubicBezTo>
                <a:cubicBezTo>
                  <a:pt x="613" y="486"/>
                  <a:pt x="597" y="474"/>
                  <a:pt x="581" y="463"/>
                </a:cubicBezTo>
                <a:cubicBezTo>
                  <a:pt x="590" y="463"/>
                  <a:pt x="596" y="465"/>
                  <a:pt x="603" y="465"/>
                </a:cubicBezTo>
                <a:cubicBezTo>
                  <a:pt x="605" y="465"/>
                  <a:pt x="608" y="465"/>
                  <a:pt x="610" y="464"/>
                </a:cubicBezTo>
                <a:cubicBezTo>
                  <a:pt x="614" y="460"/>
                  <a:pt x="608" y="461"/>
                  <a:pt x="609" y="456"/>
                </a:cubicBezTo>
                <a:cubicBezTo>
                  <a:pt x="616" y="454"/>
                  <a:pt x="620" y="451"/>
                  <a:pt x="622" y="444"/>
                </a:cubicBezTo>
                <a:cubicBezTo>
                  <a:pt x="616" y="442"/>
                  <a:pt x="612" y="442"/>
                  <a:pt x="608" y="442"/>
                </a:cubicBezTo>
                <a:cubicBezTo>
                  <a:pt x="606" y="442"/>
                  <a:pt x="605" y="442"/>
                  <a:pt x="603" y="442"/>
                </a:cubicBezTo>
                <a:cubicBezTo>
                  <a:pt x="601" y="442"/>
                  <a:pt x="600" y="442"/>
                  <a:pt x="598" y="442"/>
                </a:cubicBezTo>
                <a:cubicBezTo>
                  <a:pt x="598" y="442"/>
                  <a:pt x="597" y="442"/>
                  <a:pt x="597" y="442"/>
                </a:cubicBezTo>
                <a:cubicBezTo>
                  <a:pt x="608" y="434"/>
                  <a:pt x="607" y="424"/>
                  <a:pt x="607" y="411"/>
                </a:cubicBezTo>
                <a:cubicBezTo>
                  <a:pt x="597" y="412"/>
                  <a:pt x="591" y="417"/>
                  <a:pt x="586" y="423"/>
                </a:cubicBezTo>
                <a:cubicBezTo>
                  <a:pt x="586" y="418"/>
                  <a:pt x="586" y="418"/>
                  <a:pt x="586" y="418"/>
                </a:cubicBezTo>
                <a:cubicBezTo>
                  <a:pt x="586" y="418"/>
                  <a:pt x="586" y="418"/>
                  <a:pt x="586" y="418"/>
                </a:cubicBezTo>
                <a:cubicBezTo>
                  <a:pt x="579" y="418"/>
                  <a:pt x="581" y="426"/>
                  <a:pt x="574" y="427"/>
                </a:cubicBezTo>
                <a:cubicBezTo>
                  <a:pt x="568" y="426"/>
                  <a:pt x="567" y="419"/>
                  <a:pt x="562" y="416"/>
                </a:cubicBezTo>
                <a:cubicBezTo>
                  <a:pt x="562" y="418"/>
                  <a:pt x="559" y="422"/>
                  <a:pt x="556" y="422"/>
                </a:cubicBezTo>
                <a:cubicBezTo>
                  <a:pt x="555" y="422"/>
                  <a:pt x="554" y="421"/>
                  <a:pt x="554" y="420"/>
                </a:cubicBezTo>
                <a:cubicBezTo>
                  <a:pt x="562" y="419"/>
                  <a:pt x="560" y="409"/>
                  <a:pt x="564" y="404"/>
                </a:cubicBezTo>
                <a:cubicBezTo>
                  <a:pt x="564" y="404"/>
                  <a:pt x="563" y="404"/>
                  <a:pt x="562" y="404"/>
                </a:cubicBezTo>
                <a:cubicBezTo>
                  <a:pt x="561" y="404"/>
                  <a:pt x="560" y="404"/>
                  <a:pt x="559" y="404"/>
                </a:cubicBezTo>
                <a:cubicBezTo>
                  <a:pt x="558" y="405"/>
                  <a:pt x="557" y="405"/>
                  <a:pt x="556" y="405"/>
                </a:cubicBezTo>
                <a:cubicBezTo>
                  <a:pt x="554" y="405"/>
                  <a:pt x="552" y="404"/>
                  <a:pt x="552" y="403"/>
                </a:cubicBezTo>
                <a:cubicBezTo>
                  <a:pt x="545" y="382"/>
                  <a:pt x="559" y="371"/>
                  <a:pt x="562" y="345"/>
                </a:cubicBezTo>
                <a:cubicBezTo>
                  <a:pt x="562" y="356"/>
                  <a:pt x="568" y="362"/>
                  <a:pt x="569" y="372"/>
                </a:cubicBezTo>
                <a:cubicBezTo>
                  <a:pt x="570" y="372"/>
                  <a:pt x="571" y="372"/>
                  <a:pt x="572" y="372"/>
                </a:cubicBezTo>
                <a:cubicBezTo>
                  <a:pt x="576" y="372"/>
                  <a:pt x="578" y="375"/>
                  <a:pt x="578" y="379"/>
                </a:cubicBezTo>
                <a:cubicBezTo>
                  <a:pt x="580" y="378"/>
                  <a:pt x="581" y="378"/>
                  <a:pt x="583" y="378"/>
                </a:cubicBezTo>
                <a:cubicBezTo>
                  <a:pt x="585" y="378"/>
                  <a:pt x="587" y="379"/>
                  <a:pt x="589" y="380"/>
                </a:cubicBezTo>
                <a:cubicBezTo>
                  <a:pt x="591" y="381"/>
                  <a:pt x="593" y="382"/>
                  <a:pt x="596" y="382"/>
                </a:cubicBezTo>
                <a:cubicBezTo>
                  <a:pt x="597" y="382"/>
                  <a:pt x="597" y="382"/>
                  <a:pt x="597" y="382"/>
                </a:cubicBezTo>
                <a:cubicBezTo>
                  <a:pt x="596" y="372"/>
                  <a:pt x="594" y="368"/>
                  <a:pt x="600" y="363"/>
                </a:cubicBezTo>
                <a:cubicBezTo>
                  <a:pt x="597" y="362"/>
                  <a:pt x="591" y="353"/>
                  <a:pt x="593" y="351"/>
                </a:cubicBezTo>
                <a:cubicBezTo>
                  <a:pt x="595" y="353"/>
                  <a:pt x="597" y="353"/>
                  <a:pt x="599" y="353"/>
                </a:cubicBezTo>
                <a:cubicBezTo>
                  <a:pt x="600" y="353"/>
                  <a:pt x="601" y="353"/>
                  <a:pt x="602" y="353"/>
                </a:cubicBezTo>
                <a:cubicBezTo>
                  <a:pt x="579" y="323"/>
                  <a:pt x="620" y="339"/>
                  <a:pt x="638" y="329"/>
                </a:cubicBezTo>
                <a:cubicBezTo>
                  <a:pt x="630" y="314"/>
                  <a:pt x="618" y="304"/>
                  <a:pt x="600" y="300"/>
                </a:cubicBezTo>
                <a:cubicBezTo>
                  <a:pt x="613" y="294"/>
                  <a:pt x="632" y="293"/>
                  <a:pt x="638" y="280"/>
                </a:cubicBezTo>
                <a:cubicBezTo>
                  <a:pt x="637" y="280"/>
                  <a:pt x="637" y="280"/>
                  <a:pt x="637" y="280"/>
                </a:cubicBezTo>
                <a:cubicBezTo>
                  <a:pt x="635" y="280"/>
                  <a:pt x="633" y="278"/>
                  <a:pt x="632" y="276"/>
                </a:cubicBezTo>
                <a:cubicBezTo>
                  <a:pt x="638" y="271"/>
                  <a:pt x="646" y="268"/>
                  <a:pt x="648" y="259"/>
                </a:cubicBezTo>
                <a:cubicBezTo>
                  <a:pt x="617" y="259"/>
                  <a:pt x="600" y="262"/>
                  <a:pt x="586" y="286"/>
                </a:cubicBezTo>
                <a:cubicBezTo>
                  <a:pt x="592" y="270"/>
                  <a:pt x="591" y="264"/>
                  <a:pt x="588" y="245"/>
                </a:cubicBezTo>
                <a:cubicBezTo>
                  <a:pt x="588" y="245"/>
                  <a:pt x="587" y="246"/>
                  <a:pt x="587" y="246"/>
                </a:cubicBezTo>
                <a:cubicBezTo>
                  <a:pt x="579" y="246"/>
                  <a:pt x="584" y="233"/>
                  <a:pt x="579" y="230"/>
                </a:cubicBezTo>
                <a:cubicBezTo>
                  <a:pt x="572" y="231"/>
                  <a:pt x="571" y="238"/>
                  <a:pt x="568" y="244"/>
                </a:cubicBezTo>
                <a:cubicBezTo>
                  <a:pt x="565" y="244"/>
                  <a:pt x="566" y="240"/>
                  <a:pt x="563" y="240"/>
                </a:cubicBezTo>
                <a:cubicBezTo>
                  <a:pt x="563" y="240"/>
                  <a:pt x="563" y="240"/>
                  <a:pt x="562" y="240"/>
                </a:cubicBezTo>
                <a:cubicBezTo>
                  <a:pt x="562" y="247"/>
                  <a:pt x="562" y="247"/>
                  <a:pt x="562" y="247"/>
                </a:cubicBezTo>
                <a:cubicBezTo>
                  <a:pt x="561" y="246"/>
                  <a:pt x="560" y="246"/>
                  <a:pt x="559" y="246"/>
                </a:cubicBezTo>
                <a:cubicBezTo>
                  <a:pt x="557" y="246"/>
                  <a:pt x="555" y="248"/>
                  <a:pt x="552" y="249"/>
                </a:cubicBezTo>
                <a:cubicBezTo>
                  <a:pt x="551" y="238"/>
                  <a:pt x="545" y="232"/>
                  <a:pt x="538" y="227"/>
                </a:cubicBezTo>
                <a:cubicBezTo>
                  <a:pt x="538" y="231"/>
                  <a:pt x="537" y="235"/>
                  <a:pt x="535" y="237"/>
                </a:cubicBezTo>
                <a:cubicBezTo>
                  <a:pt x="534" y="231"/>
                  <a:pt x="530" y="228"/>
                  <a:pt x="530" y="221"/>
                </a:cubicBezTo>
                <a:cubicBezTo>
                  <a:pt x="529" y="221"/>
                  <a:pt x="528" y="221"/>
                  <a:pt x="527" y="221"/>
                </a:cubicBezTo>
                <a:cubicBezTo>
                  <a:pt x="524" y="221"/>
                  <a:pt x="523" y="223"/>
                  <a:pt x="521" y="225"/>
                </a:cubicBezTo>
                <a:cubicBezTo>
                  <a:pt x="519" y="217"/>
                  <a:pt x="511" y="216"/>
                  <a:pt x="506" y="211"/>
                </a:cubicBezTo>
                <a:cubicBezTo>
                  <a:pt x="503" y="219"/>
                  <a:pt x="505" y="224"/>
                  <a:pt x="506" y="232"/>
                </a:cubicBezTo>
                <a:cubicBezTo>
                  <a:pt x="504" y="232"/>
                  <a:pt x="504" y="230"/>
                  <a:pt x="502" y="230"/>
                </a:cubicBezTo>
                <a:cubicBezTo>
                  <a:pt x="501" y="230"/>
                  <a:pt x="501" y="230"/>
                  <a:pt x="501" y="230"/>
                </a:cubicBezTo>
                <a:cubicBezTo>
                  <a:pt x="502" y="253"/>
                  <a:pt x="514" y="267"/>
                  <a:pt x="529" y="280"/>
                </a:cubicBezTo>
                <a:cubicBezTo>
                  <a:pt x="517" y="269"/>
                  <a:pt x="503" y="263"/>
                  <a:pt x="486" y="263"/>
                </a:cubicBezTo>
                <a:cubicBezTo>
                  <a:pt x="482" y="263"/>
                  <a:pt x="478" y="264"/>
                  <a:pt x="473" y="264"/>
                </a:cubicBezTo>
                <a:cubicBezTo>
                  <a:pt x="476" y="275"/>
                  <a:pt x="483" y="285"/>
                  <a:pt x="496" y="292"/>
                </a:cubicBezTo>
                <a:cubicBezTo>
                  <a:pt x="490" y="292"/>
                  <a:pt x="486" y="294"/>
                  <a:pt x="485" y="298"/>
                </a:cubicBezTo>
                <a:cubicBezTo>
                  <a:pt x="491" y="303"/>
                  <a:pt x="498" y="305"/>
                  <a:pt x="507" y="305"/>
                </a:cubicBezTo>
                <a:cubicBezTo>
                  <a:pt x="517" y="305"/>
                  <a:pt x="527" y="303"/>
                  <a:pt x="537" y="302"/>
                </a:cubicBezTo>
                <a:cubicBezTo>
                  <a:pt x="538" y="304"/>
                  <a:pt x="539" y="306"/>
                  <a:pt x="540" y="309"/>
                </a:cubicBezTo>
                <a:cubicBezTo>
                  <a:pt x="506" y="322"/>
                  <a:pt x="479" y="344"/>
                  <a:pt x="475" y="387"/>
                </a:cubicBezTo>
                <a:cubicBezTo>
                  <a:pt x="461" y="359"/>
                  <a:pt x="431" y="304"/>
                  <a:pt x="401" y="281"/>
                </a:cubicBezTo>
                <a:cubicBezTo>
                  <a:pt x="391" y="268"/>
                  <a:pt x="385" y="257"/>
                  <a:pt x="396" y="245"/>
                </a:cubicBezTo>
                <a:cubicBezTo>
                  <a:pt x="394" y="251"/>
                  <a:pt x="396" y="253"/>
                  <a:pt x="396" y="259"/>
                </a:cubicBezTo>
                <a:cubicBezTo>
                  <a:pt x="397" y="259"/>
                  <a:pt x="398" y="259"/>
                  <a:pt x="398" y="259"/>
                </a:cubicBezTo>
                <a:cubicBezTo>
                  <a:pt x="400" y="259"/>
                  <a:pt x="402" y="260"/>
                  <a:pt x="403" y="261"/>
                </a:cubicBezTo>
                <a:cubicBezTo>
                  <a:pt x="404" y="262"/>
                  <a:pt x="406" y="263"/>
                  <a:pt x="408" y="263"/>
                </a:cubicBezTo>
                <a:cubicBezTo>
                  <a:pt x="408" y="263"/>
                  <a:pt x="408" y="263"/>
                  <a:pt x="408" y="263"/>
                </a:cubicBezTo>
                <a:cubicBezTo>
                  <a:pt x="409" y="260"/>
                  <a:pt x="406" y="252"/>
                  <a:pt x="410" y="252"/>
                </a:cubicBezTo>
                <a:cubicBezTo>
                  <a:pt x="413" y="253"/>
                  <a:pt x="417" y="254"/>
                  <a:pt x="421" y="254"/>
                </a:cubicBezTo>
                <a:cubicBezTo>
                  <a:pt x="422" y="254"/>
                  <a:pt x="423" y="254"/>
                  <a:pt x="424" y="254"/>
                </a:cubicBezTo>
                <a:cubicBezTo>
                  <a:pt x="425" y="250"/>
                  <a:pt x="419" y="241"/>
                  <a:pt x="417" y="235"/>
                </a:cubicBezTo>
                <a:cubicBezTo>
                  <a:pt x="418" y="235"/>
                  <a:pt x="418" y="235"/>
                  <a:pt x="418" y="235"/>
                </a:cubicBezTo>
                <a:cubicBezTo>
                  <a:pt x="420" y="235"/>
                  <a:pt x="422" y="234"/>
                  <a:pt x="423" y="233"/>
                </a:cubicBezTo>
                <a:cubicBezTo>
                  <a:pt x="425" y="231"/>
                  <a:pt x="426" y="230"/>
                  <a:pt x="429" y="230"/>
                </a:cubicBezTo>
                <a:cubicBezTo>
                  <a:pt x="430" y="230"/>
                  <a:pt x="430" y="230"/>
                  <a:pt x="431" y="230"/>
                </a:cubicBezTo>
                <a:cubicBezTo>
                  <a:pt x="431" y="222"/>
                  <a:pt x="419" y="225"/>
                  <a:pt x="415" y="220"/>
                </a:cubicBezTo>
                <a:cubicBezTo>
                  <a:pt x="422" y="216"/>
                  <a:pt x="421" y="207"/>
                  <a:pt x="419" y="201"/>
                </a:cubicBezTo>
                <a:cubicBezTo>
                  <a:pt x="413" y="206"/>
                  <a:pt x="404" y="207"/>
                  <a:pt x="403" y="216"/>
                </a:cubicBezTo>
                <a:cubicBezTo>
                  <a:pt x="401" y="210"/>
                  <a:pt x="396" y="207"/>
                  <a:pt x="390" y="204"/>
                </a:cubicBezTo>
                <a:cubicBezTo>
                  <a:pt x="390" y="210"/>
                  <a:pt x="387" y="212"/>
                  <a:pt x="384" y="215"/>
                </a:cubicBezTo>
                <a:cubicBezTo>
                  <a:pt x="382" y="211"/>
                  <a:pt x="378" y="210"/>
                  <a:pt x="375" y="210"/>
                </a:cubicBezTo>
                <a:cubicBezTo>
                  <a:pt x="373" y="210"/>
                  <a:pt x="371" y="210"/>
                  <a:pt x="369" y="211"/>
                </a:cubicBezTo>
                <a:cubicBezTo>
                  <a:pt x="367" y="211"/>
                  <a:pt x="365" y="211"/>
                  <a:pt x="363" y="211"/>
                </a:cubicBezTo>
                <a:cubicBezTo>
                  <a:pt x="362" y="211"/>
                  <a:pt x="362" y="211"/>
                  <a:pt x="362" y="211"/>
                </a:cubicBezTo>
                <a:cubicBezTo>
                  <a:pt x="361" y="223"/>
                  <a:pt x="371" y="223"/>
                  <a:pt x="374" y="230"/>
                </a:cubicBezTo>
                <a:cubicBezTo>
                  <a:pt x="372" y="231"/>
                  <a:pt x="369" y="231"/>
                  <a:pt x="366" y="231"/>
                </a:cubicBezTo>
                <a:cubicBezTo>
                  <a:pt x="335" y="231"/>
                  <a:pt x="284" y="199"/>
                  <a:pt x="306" y="162"/>
                </a:cubicBezTo>
                <a:cubicBezTo>
                  <a:pt x="305" y="168"/>
                  <a:pt x="306" y="173"/>
                  <a:pt x="308" y="177"/>
                </a:cubicBezTo>
                <a:cubicBezTo>
                  <a:pt x="308" y="177"/>
                  <a:pt x="309" y="177"/>
                  <a:pt x="309" y="177"/>
                </a:cubicBezTo>
                <a:cubicBezTo>
                  <a:pt x="314" y="177"/>
                  <a:pt x="317" y="179"/>
                  <a:pt x="321" y="180"/>
                </a:cubicBezTo>
                <a:cubicBezTo>
                  <a:pt x="323" y="175"/>
                  <a:pt x="319" y="167"/>
                  <a:pt x="321" y="167"/>
                </a:cubicBezTo>
                <a:cubicBezTo>
                  <a:pt x="323" y="168"/>
                  <a:pt x="325" y="169"/>
                  <a:pt x="327" y="169"/>
                </a:cubicBezTo>
                <a:cubicBezTo>
                  <a:pt x="330" y="169"/>
                  <a:pt x="334" y="168"/>
                  <a:pt x="337" y="167"/>
                </a:cubicBezTo>
                <a:cubicBezTo>
                  <a:pt x="334" y="159"/>
                  <a:pt x="330" y="152"/>
                  <a:pt x="323" y="150"/>
                </a:cubicBezTo>
                <a:cubicBezTo>
                  <a:pt x="330" y="148"/>
                  <a:pt x="334" y="143"/>
                  <a:pt x="335" y="136"/>
                </a:cubicBezTo>
                <a:cubicBezTo>
                  <a:pt x="330" y="136"/>
                  <a:pt x="327" y="135"/>
                  <a:pt x="324" y="135"/>
                </a:cubicBezTo>
                <a:cubicBezTo>
                  <a:pt x="323" y="135"/>
                  <a:pt x="321" y="135"/>
                  <a:pt x="318" y="136"/>
                </a:cubicBezTo>
                <a:cubicBezTo>
                  <a:pt x="324" y="131"/>
                  <a:pt x="319" y="122"/>
                  <a:pt x="320" y="114"/>
                </a:cubicBezTo>
                <a:cubicBezTo>
                  <a:pt x="315" y="115"/>
                  <a:pt x="313" y="120"/>
                  <a:pt x="308" y="121"/>
                </a:cubicBezTo>
                <a:cubicBezTo>
                  <a:pt x="305" y="124"/>
                  <a:pt x="307" y="131"/>
                  <a:pt x="304" y="133"/>
                </a:cubicBezTo>
                <a:cubicBezTo>
                  <a:pt x="300" y="128"/>
                  <a:pt x="296" y="124"/>
                  <a:pt x="289" y="122"/>
                </a:cubicBezTo>
                <a:cubicBezTo>
                  <a:pt x="286" y="125"/>
                  <a:pt x="291" y="132"/>
                  <a:pt x="285" y="134"/>
                </a:cubicBezTo>
                <a:cubicBezTo>
                  <a:pt x="283" y="134"/>
                  <a:pt x="281" y="134"/>
                  <a:pt x="280" y="134"/>
                </a:cubicBezTo>
                <a:cubicBezTo>
                  <a:pt x="277" y="134"/>
                  <a:pt x="275" y="134"/>
                  <a:pt x="272" y="135"/>
                </a:cubicBezTo>
                <a:cubicBezTo>
                  <a:pt x="270" y="135"/>
                  <a:pt x="267" y="136"/>
                  <a:pt x="263" y="136"/>
                </a:cubicBezTo>
                <a:cubicBezTo>
                  <a:pt x="262" y="136"/>
                  <a:pt x="262" y="136"/>
                  <a:pt x="261" y="136"/>
                </a:cubicBezTo>
                <a:cubicBezTo>
                  <a:pt x="260" y="149"/>
                  <a:pt x="271" y="149"/>
                  <a:pt x="278" y="153"/>
                </a:cubicBezTo>
                <a:cubicBezTo>
                  <a:pt x="272" y="153"/>
                  <a:pt x="271" y="159"/>
                  <a:pt x="266" y="162"/>
                </a:cubicBezTo>
                <a:cubicBezTo>
                  <a:pt x="257" y="149"/>
                  <a:pt x="247" y="130"/>
                  <a:pt x="242" y="113"/>
                </a:cubicBezTo>
                <a:cubicBezTo>
                  <a:pt x="248" y="110"/>
                  <a:pt x="255" y="108"/>
                  <a:pt x="262" y="105"/>
                </a:cubicBezTo>
                <a:cubicBezTo>
                  <a:pt x="260" y="106"/>
                  <a:pt x="257" y="112"/>
                  <a:pt x="260" y="119"/>
                </a:cubicBezTo>
                <a:cubicBezTo>
                  <a:pt x="260" y="117"/>
                  <a:pt x="261" y="117"/>
                  <a:pt x="261" y="117"/>
                </a:cubicBezTo>
                <a:cubicBezTo>
                  <a:pt x="263" y="117"/>
                  <a:pt x="264" y="121"/>
                  <a:pt x="265" y="122"/>
                </a:cubicBezTo>
                <a:cubicBezTo>
                  <a:pt x="271" y="122"/>
                  <a:pt x="272" y="118"/>
                  <a:pt x="276" y="118"/>
                </a:cubicBezTo>
                <a:cubicBezTo>
                  <a:pt x="277" y="118"/>
                  <a:pt x="278" y="118"/>
                  <a:pt x="280" y="119"/>
                </a:cubicBezTo>
                <a:cubicBezTo>
                  <a:pt x="276" y="107"/>
                  <a:pt x="290" y="113"/>
                  <a:pt x="289" y="105"/>
                </a:cubicBezTo>
                <a:cubicBezTo>
                  <a:pt x="277" y="101"/>
                  <a:pt x="266" y="82"/>
                  <a:pt x="277" y="71"/>
                </a:cubicBezTo>
                <a:cubicBezTo>
                  <a:pt x="281" y="79"/>
                  <a:pt x="288" y="78"/>
                  <a:pt x="296" y="80"/>
                </a:cubicBezTo>
                <a:cubicBezTo>
                  <a:pt x="295" y="66"/>
                  <a:pt x="293" y="65"/>
                  <a:pt x="290" y="50"/>
                </a:cubicBezTo>
                <a:cubicBezTo>
                  <a:pt x="293" y="51"/>
                  <a:pt x="295" y="52"/>
                  <a:pt x="296" y="52"/>
                </a:cubicBezTo>
                <a:cubicBezTo>
                  <a:pt x="302" y="52"/>
                  <a:pt x="306" y="48"/>
                  <a:pt x="311" y="45"/>
                </a:cubicBezTo>
                <a:cubicBezTo>
                  <a:pt x="307" y="38"/>
                  <a:pt x="299" y="35"/>
                  <a:pt x="289" y="33"/>
                </a:cubicBezTo>
                <a:cubicBezTo>
                  <a:pt x="305" y="31"/>
                  <a:pt x="303" y="19"/>
                  <a:pt x="308" y="6"/>
                </a:cubicBezTo>
                <a:cubicBezTo>
                  <a:pt x="294" y="8"/>
                  <a:pt x="287" y="13"/>
                  <a:pt x="278" y="23"/>
                </a:cubicBezTo>
                <a:cubicBezTo>
                  <a:pt x="278" y="11"/>
                  <a:pt x="274" y="3"/>
                  <a:pt x="265" y="1"/>
                </a:cubicBezTo>
              </a:path>
            </a:pathLst>
          </a:custGeom>
          <a:solidFill>
            <a:srgbClr val="FFFFFF">
              <a:alpha val="12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82D473-DC67-4877-B765-366D946722DD}" type="datetimeFigureOut">
              <a:rPr lang="id-ID" smtClean="0"/>
              <a:pPr/>
              <a:t>16/10/2017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43931C-9F47-4123-8FDF-B04D37F38B7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12"/>
          <p:cNvSpPr>
            <a:spLocks noChangeArrowheads="1"/>
          </p:cNvSpPr>
          <p:nvPr/>
        </p:nvSpPr>
        <p:spPr bwMode="auto">
          <a:xfrm>
            <a:off x="0" y="152400"/>
            <a:ext cx="9144000" cy="6248400"/>
          </a:xfrm>
          <a:prstGeom prst="rect">
            <a:avLst/>
          </a:prstGeom>
          <a:gradFill rotWithShape="1">
            <a:gsLst>
              <a:gs pos="0">
                <a:srgbClr val="FFFFFF">
                  <a:alpha val="50999"/>
                </a:srgbClr>
              </a:gs>
              <a:gs pos="100000">
                <a:srgbClr val="D3E27C">
                  <a:alpha val="78999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11"/>
          <p:cNvSpPr>
            <a:spLocks noEditPoints="1"/>
          </p:cNvSpPr>
          <p:nvPr/>
        </p:nvSpPr>
        <p:spPr bwMode="auto">
          <a:xfrm rot="5400000" flipH="1">
            <a:off x="681709" y="4263110"/>
            <a:ext cx="1905000" cy="4046781"/>
          </a:xfrm>
          <a:custGeom>
            <a:avLst/>
            <a:gdLst/>
            <a:ahLst/>
            <a:cxnLst>
              <a:cxn ang="0">
                <a:pos x="229" y="1598"/>
              </a:cxn>
              <a:cxn ang="0">
                <a:pos x="408" y="1455"/>
              </a:cxn>
              <a:cxn ang="0">
                <a:pos x="467" y="1294"/>
              </a:cxn>
              <a:cxn ang="0">
                <a:pos x="480" y="1083"/>
              </a:cxn>
              <a:cxn ang="0">
                <a:pos x="646" y="935"/>
              </a:cxn>
              <a:cxn ang="0">
                <a:pos x="562" y="782"/>
              </a:cxn>
              <a:cxn ang="0">
                <a:pos x="541" y="765"/>
              </a:cxn>
              <a:cxn ang="0">
                <a:pos x="615" y="536"/>
              </a:cxn>
              <a:cxn ang="0">
                <a:pos x="523" y="435"/>
              </a:cxn>
              <a:cxn ang="0">
                <a:pos x="307" y="292"/>
              </a:cxn>
              <a:cxn ang="0">
                <a:pos x="273" y="205"/>
              </a:cxn>
              <a:cxn ang="0">
                <a:pos x="296" y="181"/>
              </a:cxn>
              <a:cxn ang="0">
                <a:pos x="217" y="119"/>
              </a:cxn>
              <a:cxn ang="0">
                <a:pos x="159" y="86"/>
              </a:cxn>
              <a:cxn ang="0">
                <a:pos x="233" y="49"/>
              </a:cxn>
              <a:cxn ang="0">
                <a:pos x="111" y="33"/>
              </a:cxn>
              <a:cxn ang="0">
                <a:pos x="37" y="81"/>
              </a:cxn>
              <a:cxn ang="0">
                <a:pos x="58" y="145"/>
              </a:cxn>
              <a:cxn ang="0">
                <a:pos x="246" y="163"/>
              </a:cxn>
              <a:cxn ang="0">
                <a:pos x="150" y="290"/>
              </a:cxn>
              <a:cxn ang="0">
                <a:pos x="306" y="334"/>
              </a:cxn>
              <a:cxn ang="0">
                <a:pos x="439" y="371"/>
              </a:cxn>
              <a:cxn ang="0">
                <a:pos x="465" y="594"/>
              </a:cxn>
              <a:cxn ang="0">
                <a:pos x="371" y="534"/>
              </a:cxn>
              <a:cxn ang="0">
                <a:pos x="362" y="712"/>
              </a:cxn>
              <a:cxn ang="0">
                <a:pos x="419" y="834"/>
              </a:cxn>
              <a:cxn ang="0">
                <a:pos x="302" y="976"/>
              </a:cxn>
              <a:cxn ang="0">
                <a:pos x="432" y="1041"/>
              </a:cxn>
              <a:cxn ang="0">
                <a:pos x="460" y="1260"/>
              </a:cxn>
              <a:cxn ang="0">
                <a:pos x="397" y="1191"/>
              </a:cxn>
              <a:cxn ang="0">
                <a:pos x="323" y="1301"/>
              </a:cxn>
              <a:cxn ang="0">
                <a:pos x="269" y="1531"/>
              </a:cxn>
              <a:cxn ang="0">
                <a:pos x="302" y="1444"/>
              </a:cxn>
              <a:cxn ang="0">
                <a:pos x="217" y="1427"/>
              </a:cxn>
              <a:cxn ang="0">
                <a:pos x="181" y="1467"/>
              </a:cxn>
              <a:cxn ang="0">
                <a:pos x="126" y="1521"/>
              </a:cxn>
              <a:cxn ang="0">
                <a:pos x="138" y="1600"/>
              </a:cxn>
              <a:cxn ang="0">
                <a:pos x="246" y="1626"/>
              </a:cxn>
              <a:cxn ang="0">
                <a:pos x="436" y="1549"/>
              </a:cxn>
              <a:cxn ang="0">
                <a:pos x="545" y="1556"/>
              </a:cxn>
              <a:cxn ang="0">
                <a:pos x="674" y="1571"/>
              </a:cxn>
              <a:cxn ang="0">
                <a:pos x="877" y="1530"/>
              </a:cxn>
              <a:cxn ang="0">
                <a:pos x="834" y="1355"/>
              </a:cxn>
              <a:cxn ang="0">
                <a:pos x="720" y="1277"/>
              </a:cxn>
              <a:cxn ang="0">
                <a:pos x="622" y="1099"/>
              </a:cxn>
              <a:cxn ang="0">
                <a:pos x="733" y="1056"/>
              </a:cxn>
              <a:cxn ang="0">
                <a:pos x="639" y="942"/>
              </a:cxn>
              <a:cxn ang="0">
                <a:pos x="701" y="911"/>
              </a:cxn>
              <a:cxn ang="0">
                <a:pos x="668" y="862"/>
              </a:cxn>
              <a:cxn ang="0">
                <a:pos x="643" y="798"/>
              </a:cxn>
              <a:cxn ang="0">
                <a:pos x="622" y="806"/>
              </a:cxn>
              <a:cxn ang="0">
                <a:pos x="619" y="740"/>
              </a:cxn>
              <a:cxn ang="0">
                <a:pos x="650" y="627"/>
              </a:cxn>
              <a:cxn ang="0">
                <a:pos x="636" y="557"/>
              </a:cxn>
              <a:cxn ang="0">
                <a:pos x="761" y="528"/>
              </a:cxn>
              <a:cxn ang="0">
                <a:pos x="775" y="403"/>
              </a:cxn>
              <a:cxn ang="0">
                <a:pos x="609" y="456"/>
              </a:cxn>
              <a:cxn ang="0">
                <a:pos x="589" y="380"/>
              </a:cxn>
              <a:cxn ang="0">
                <a:pos x="535" y="237"/>
              </a:cxn>
              <a:cxn ang="0">
                <a:pos x="410" y="252"/>
              </a:cxn>
              <a:cxn ang="0">
                <a:pos x="327" y="169"/>
              </a:cxn>
              <a:cxn ang="0">
                <a:pos x="289" y="105"/>
              </a:cxn>
            </a:cxnLst>
            <a:rect l="0" t="0" r="r" b="b"/>
            <a:pathLst>
              <a:path w="913" h="1866">
                <a:moveTo>
                  <a:pt x="644" y="1308"/>
                </a:moveTo>
                <a:cubicBezTo>
                  <a:pt x="644" y="1308"/>
                  <a:pt x="645" y="1309"/>
                  <a:pt x="645" y="1309"/>
                </a:cubicBezTo>
                <a:cubicBezTo>
                  <a:pt x="645" y="1309"/>
                  <a:pt x="645" y="1308"/>
                  <a:pt x="646" y="1308"/>
                </a:cubicBezTo>
                <a:cubicBezTo>
                  <a:pt x="645" y="1308"/>
                  <a:pt x="645" y="1308"/>
                  <a:pt x="644" y="1308"/>
                </a:cubicBezTo>
                <a:moveTo>
                  <a:pt x="636" y="557"/>
                </a:moveTo>
                <a:cubicBezTo>
                  <a:pt x="636" y="557"/>
                  <a:pt x="636" y="557"/>
                  <a:pt x="636" y="557"/>
                </a:cubicBezTo>
                <a:cubicBezTo>
                  <a:pt x="636" y="557"/>
                  <a:pt x="636" y="557"/>
                  <a:pt x="636" y="557"/>
                </a:cubicBezTo>
                <a:moveTo>
                  <a:pt x="70" y="86"/>
                </a:moveTo>
                <a:cubicBezTo>
                  <a:pt x="70" y="86"/>
                  <a:pt x="70" y="86"/>
                  <a:pt x="70" y="86"/>
                </a:cubicBezTo>
                <a:cubicBezTo>
                  <a:pt x="70" y="86"/>
                  <a:pt x="70" y="86"/>
                  <a:pt x="70" y="86"/>
                </a:cubicBezTo>
                <a:moveTo>
                  <a:pt x="70" y="86"/>
                </a:moveTo>
                <a:cubicBezTo>
                  <a:pt x="70" y="86"/>
                  <a:pt x="70" y="86"/>
                  <a:pt x="70" y="86"/>
                </a:cubicBezTo>
                <a:cubicBezTo>
                  <a:pt x="70" y="86"/>
                  <a:pt x="70" y="86"/>
                  <a:pt x="70" y="86"/>
                </a:cubicBezTo>
                <a:moveTo>
                  <a:pt x="207" y="1622"/>
                </a:moveTo>
                <a:cubicBezTo>
                  <a:pt x="206" y="1622"/>
                  <a:pt x="205" y="1622"/>
                  <a:pt x="205" y="1622"/>
                </a:cubicBezTo>
                <a:cubicBezTo>
                  <a:pt x="206" y="1622"/>
                  <a:pt x="206" y="1622"/>
                  <a:pt x="207" y="1622"/>
                </a:cubicBezTo>
                <a:moveTo>
                  <a:pt x="181" y="1614"/>
                </a:moveTo>
                <a:cubicBezTo>
                  <a:pt x="190" y="1596"/>
                  <a:pt x="204" y="1579"/>
                  <a:pt x="229" y="1579"/>
                </a:cubicBezTo>
                <a:cubicBezTo>
                  <a:pt x="234" y="1579"/>
                  <a:pt x="240" y="1579"/>
                  <a:pt x="246" y="1581"/>
                </a:cubicBezTo>
                <a:cubicBezTo>
                  <a:pt x="239" y="1587"/>
                  <a:pt x="228" y="1589"/>
                  <a:pt x="222" y="1597"/>
                </a:cubicBezTo>
                <a:cubicBezTo>
                  <a:pt x="222" y="1598"/>
                  <a:pt x="224" y="1598"/>
                  <a:pt x="226" y="1598"/>
                </a:cubicBezTo>
                <a:cubicBezTo>
                  <a:pt x="227" y="1598"/>
                  <a:pt x="227" y="1598"/>
                  <a:pt x="227" y="1598"/>
                </a:cubicBezTo>
                <a:cubicBezTo>
                  <a:pt x="227" y="1598"/>
                  <a:pt x="227" y="1598"/>
                  <a:pt x="227" y="1598"/>
                </a:cubicBezTo>
                <a:cubicBezTo>
                  <a:pt x="228" y="1598"/>
                  <a:pt x="228" y="1598"/>
                  <a:pt x="229" y="1598"/>
                </a:cubicBezTo>
                <a:cubicBezTo>
                  <a:pt x="223" y="1601"/>
                  <a:pt x="225" y="1611"/>
                  <a:pt x="220" y="1615"/>
                </a:cubicBezTo>
                <a:cubicBezTo>
                  <a:pt x="220" y="1616"/>
                  <a:pt x="219" y="1616"/>
                  <a:pt x="219" y="1616"/>
                </a:cubicBezTo>
                <a:cubicBezTo>
                  <a:pt x="215" y="1616"/>
                  <a:pt x="216" y="1611"/>
                  <a:pt x="213" y="1610"/>
                </a:cubicBezTo>
                <a:cubicBezTo>
                  <a:pt x="208" y="1611"/>
                  <a:pt x="205" y="1614"/>
                  <a:pt x="205" y="1621"/>
                </a:cubicBezTo>
                <a:cubicBezTo>
                  <a:pt x="205" y="1621"/>
                  <a:pt x="205" y="1621"/>
                  <a:pt x="205" y="1622"/>
                </a:cubicBezTo>
                <a:cubicBezTo>
                  <a:pt x="201" y="1620"/>
                  <a:pt x="194" y="1613"/>
                  <a:pt x="185" y="1613"/>
                </a:cubicBezTo>
                <a:cubicBezTo>
                  <a:pt x="183" y="1613"/>
                  <a:pt x="182" y="1613"/>
                  <a:pt x="181" y="1614"/>
                </a:cubicBezTo>
                <a:moveTo>
                  <a:pt x="201" y="1509"/>
                </a:moveTo>
                <a:cubicBezTo>
                  <a:pt x="205" y="1509"/>
                  <a:pt x="202" y="1501"/>
                  <a:pt x="203" y="1497"/>
                </a:cubicBezTo>
                <a:cubicBezTo>
                  <a:pt x="213" y="1497"/>
                  <a:pt x="213" y="1497"/>
                  <a:pt x="213" y="1497"/>
                </a:cubicBezTo>
                <a:cubicBezTo>
                  <a:pt x="215" y="1492"/>
                  <a:pt x="208" y="1495"/>
                  <a:pt x="208" y="1491"/>
                </a:cubicBezTo>
                <a:cubicBezTo>
                  <a:pt x="210" y="1484"/>
                  <a:pt x="220" y="1487"/>
                  <a:pt x="219" y="1477"/>
                </a:cubicBezTo>
                <a:cubicBezTo>
                  <a:pt x="219" y="1477"/>
                  <a:pt x="220" y="1477"/>
                  <a:pt x="220" y="1477"/>
                </a:cubicBezTo>
                <a:cubicBezTo>
                  <a:pt x="224" y="1477"/>
                  <a:pt x="226" y="1479"/>
                  <a:pt x="229" y="1480"/>
                </a:cubicBezTo>
                <a:cubicBezTo>
                  <a:pt x="222" y="1511"/>
                  <a:pt x="207" y="1534"/>
                  <a:pt x="186" y="1550"/>
                </a:cubicBezTo>
                <a:cubicBezTo>
                  <a:pt x="183" y="1534"/>
                  <a:pt x="166" y="1505"/>
                  <a:pt x="186" y="1496"/>
                </a:cubicBezTo>
                <a:cubicBezTo>
                  <a:pt x="189" y="1499"/>
                  <a:pt x="185" y="1502"/>
                  <a:pt x="188" y="1508"/>
                </a:cubicBezTo>
                <a:cubicBezTo>
                  <a:pt x="190" y="1507"/>
                  <a:pt x="192" y="1507"/>
                  <a:pt x="194" y="1507"/>
                </a:cubicBezTo>
                <a:cubicBezTo>
                  <a:pt x="196" y="1507"/>
                  <a:pt x="198" y="1508"/>
                  <a:pt x="201" y="1509"/>
                </a:cubicBezTo>
                <a:moveTo>
                  <a:pt x="314" y="1429"/>
                </a:moveTo>
                <a:cubicBezTo>
                  <a:pt x="314" y="1429"/>
                  <a:pt x="313" y="1429"/>
                  <a:pt x="313" y="1428"/>
                </a:cubicBezTo>
                <a:cubicBezTo>
                  <a:pt x="313" y="1429"/>
                  <a:pt x="314" y="1429"/>
                  <a:pt x="314" y="1429"/>
                </a:cubicBezTo>
                <a:moveTo>
                  <a:pt x="484" y="1537"/>
                </a:moveTo>
                <a:cubicBezTo>
                  <a:pt x="472" y="1496"/>
                  <a:pt x="451" y="1464"/>
                  <a:pt x="408" y="1455"/>
                </a:cubicBezTo>
                <a:cubicBezTo>
                  <a:pt x="441" y="1418"/>
                  <a:pt x="503" y="1395"/>
                  <a:pt x="562" y="1395"/>
                </a:cubicBezTo>
                <a:cubicBezTo>
                  <a:pt x="608" y="1395"/>
                  <a:pt x="652" y="1409"/>
                  <a:pt x="680" y="1441"/>
                </a:cubicBezTo>
                <a:cubicBezTo>
                  <a:pt x="681" y="1456"/>
                  <a:pt x="674" y="1460"/>
                  <a:pt x="663" y="1460"/>
                </a:cubicBezTo>
                <a:cubicBezTo>
                  <a:pt x="656" y="1460"/>
                  <a:pt x="648" y="1458"/>
                  <a:pt x="640" y="1456"/>
                </a:cubicBezTo>
                <a:cubicBezTo>
                  <a:pt x="632" y="1454"/>
                  <a:pt x="623" y="1453"/>
                  <a:pt x="617" y="1453"/>
                </a:cubicBezTo>
                <a:cubicBezTo>
                  <a:pt x="615" y="1453"/>
                  <a:pt x="613" y="1453"/>
                  <a:pt x="612" y="1453"/>
                </a:cubicBezTo>
                <a:cubicBezTo>
                  <a:pt x="606" y="1462"/>
                  <a:pt x="586" y="1457"/>
                  <a:pt x="579" y="1465"/>
                </a:cubicBezTo>
                <a:cubicBezTo>
                  <a:pt x="587" y="1472"/>
                  <a:pt x="595" y="1479"/>
                  <a:pt x="609" y="1480"/>
                </a:cubicBezTo>
                <a:cubicBezTo>
                  <a:pt x="594" y="1482"/>
                  <a:pt x="568" y="1486"/>
                  <a:pt x="578" y="1501"/>
                </a:cubicBezTo>
                <a:cubicBezTo>
                  <a:pt x="569" y="1507"/>
                  <a:pt x="560" y="1513"/>
                  <a:pt x="556" y="1525"/>
                </a:cubicBezTo>
                <a:cubicBezTo>
                  <a:pt x="550" y="1521"/>
                  <a:pt x="539" y="1523"/>
                  <a:pt x="535" y="1518"/>
                </a:cubicBezTo>
                <a:cubicBezTo>
                  <a:pt x="528" y="1522"/>
                  <a:pt x="520" y="1526"/>
                  <a:pt x="511" y="1528"/>
                </a:cubicBezTo>
                <a:cubicBezTo>
                  <a:pt x="526" y="1522"/>
                  <a:pt x="522" y="1504"/>
                  <a:pt x="530" y="1494"/>
                </a:cubicBezTo>
                <a:cubicBezTo>
                  <a:pt x="529" y="1492"/>
                  <a:pt x="526" y="1492"/>
                  <a:pt x="526" y="1489"/>
                </a:cubicBezTo>
                <a:cubicBezTo>
                  <a:pt x="519" y="1498"/>
                  <a:pt x="509" y="1493"/>
                  <a:pt x="504" y="1503"/>
                </a:cubicBezTo>
                <a:cubicBezTo>
                  <a:pt x="502" y="1501"/>
                  <a:pt x="502" y="1497"/>
                  <a:pt x="501" y="1494"/>
                </a:cubicBezTo>
                <a:cubicBezTo>
                  <a:pt x="485" y="1498"/>
                  <a:pt x="490" y="1523"/>
                  <a:pt x="484" y="1537"/>
                </a:cubicBezTo>
                <a:moveTo>
                  <a:pt x="439" y="1395"/>
                </a:moveTo>
                <a:cubicBezTo>
                  <a:pt x="450" y="1350"/>
                  <a:pt x="428" y="1312"/>
                  <a:pt x="408" y="1287"/>
                </a:cubicBezTo>
                <a:cubicBezTo>
                  <a:pt x="411" y="1286"/>
                  <a:pt x="413" y="1285"/>
                  <a:pt x="416" y="1285"/>
                </a:cubicBezTo>
                <a:cubicBezTo>
                  <a:pt x="424" y="1285"/>
                  <a:pt x="432" y="1292"/>
                  <a:pt x="440" y="1298"/>
                </a:cubicBezTo>
                <a:cubicBezTo>
                  <a:pt x="448" y="1304"/>
                  <a:pt x="457" y="1311"/>
                  <a:pt x="467" y="1311"/>
                </a:cubicBezTo>
                <a:cubicBezTo>
                  <a:pt x="470" y="1311"/>
                  <a:pt x="472" y="1310"/>
                  <a:pt x="475" y="1309"/>
                </a:cubicBezTo>
                <a:cubicBezTo>
                  <a:pt x="476" y="1300"/>
                  <a:pt x="468" y="1301"/>
                  <a:pt x="467" y="1294"/>
                </a:cubicBezTo>
                <a:cubicBezTo>
                  <a:pt x="470" y="1296"/>
                  <a:pt x="473" y="1296"/>
                  <a:pt x="476" y="1296"/>
                </a:cubicBezTo>
                <a:cubicBezTo>
                  <a:pt x="486" y="1296"/>
                  <a:pt x="493" y="1289"/>
                  <a:pt x="501" y="1287"/>
                </a:cubicBezTo>
                <a:cubicBezTo>
                  <a:pt x="485" y="1328"/>
                  <a:pt x="466" y="1365"/>
                  <a:pt x="439" y="1395"/>
                </a:cubicBezTo>
                <a:moveTo>
                  <a:pt x="663" y="1315"/>
                </a:moveTo>
                <a:cubicBezTo>
                  <a:pt x="664" y="1310"/>
                  <a:pt x="666" y="1304"/>
                  <a:pt x="668" y="1298"/>
                </a:cubicBezTo>
                <a:cubicBezTo>
                  <a:pt x="668" y="1293"/>
                  <a:pt x="669" y="1287"/>
                  <a:pt x="672" y="1282"/>
                </a:cubicBezTo>
                <a:cubicBezTo>
                  <a:pt x="672" y="1282"/>
                  <a:pt x="673" y="1282"/>
                  <a:pt x="673" y="1282"/>
                </a:cubicBezTo>
                <a:cubicBezTo>
                  <a:pt x="672" y="1287"/>
                  <a:pt x="670" y="1293"/>
                  <a:pt x="668" y="1298"/>
                </a:cubicBezTo>
                <a:cubicBezTo>
                  <a:pt x="669" y="1310"/>
                  <a:pt x="677" y="1321"/>
                  <a:pt x="680" y="1330"/>
                </a:cubicBezTo>
                <a:cubicBezTo>
                  <a:pt x="674" y="1325"/>
                  <a:pt x="669" y="1319"/>
                  <a:pt x="663" y="1315"/>
                </a:cubicBezTo>
                <a:moveTo>
                  <a:pt x="473" y="1024"/>
                </a:moveTo>
                <a:cubicBezTo>
                  <a:pt x="473" y="1024"/>
                  <a:pt x="473" y="1024"/>
                  <a:pt x="473" y="1024"/>
                </a:cubicBezTo>
                <a:cubicBezTo>
                  <a:pt x="480" y="1014"/>
                  <a:pt x="469" y="1008"/>
                  <a:pt x="467" y="1001"/>
                </a:cubicBezTo>
                <a:cubicBezTo>
                  <a:pt x="472" y="1001"/>
                  <a:pt x="472" y="1001"/>
                  <a:pt x="472" y="1001"/>
                </a:cubicBezTo>
                <a:cubicBezTo>
                  <a:pt x="463" y="988"/>
                  <a:pt x="451" y="977"/>
                  <a:pt x="443" y="964"/>
                </a:cubicBezTo>
                <a:cubicBezTo>
                  <a:pt x="445" y="963"/>
                  <a:pt x="443" y="957"/>
                  <a:pt x="446" y="957"/>
                </a:cubicBezTo>
                <a:cubicBezTo>
                  <a:pt x="513" y="970"/>
                  <a:pt x="553" y="1026"/>
                  <a:pt x="545" y="1119"/>
                </a:cubicBezTo>
                <a:cubicBezTo>
                  <a:pt x="535" y="1111"/>
                  <a:pt x="522" y="1106"/>
                  <a:pt x="506" y="1106"/>
                </a:cubicBezTo>
                <a:cubicBezTo>
                  <a:pt x="496" y="1106"/>
                  <a:pt x="485" y="1108"/>
                  <a:pt x="474" y="1113"/>
                </a:cubicBezTo>
                <a:cubicBezTo>
                  <a:pt x="471" y="1105"/>
                  <a:pt x="487" y="1095"/>
                  <a:pt x="489" y="1085"/>
                </a:cubicBezTo>
                <a:cubicBezTo>
                  <a:pt x="489" y="1084"/>
                  <a:pt x="488" y="1083"/>
                  <a:pt x="486" y="1083"/>
                </a:cubicBezTo>
                <a:cubicBezTo>
                  <a:pt x="486" y="1083"/>
                  <a:pt x="485" y="1083"/>
                  <a:pt x="484" y="1083"/>
                </a:cubicBezTo>
                <a:cubicBezTo>
                  <a:pt x="483" y="1084"/>
                  <a:pt x="482" y="1084"/>
                  <a:pt x="482" y="1084"/>
                </a:cubicBezTo>
                <a:cubicBezTo>
                  <a:pt x="481" y="1084"/>
                  <a:pt x="481" y="1084"/>
                  <a:pt x="480" y="1083"/>
                </a:cubicBezTo>
                <a:cubicBezTo>
                  <a:pt x="485" y="1078"/>
                  <a:pt x="478" y="1073"/>
                  <a:pt x="480" y="1065"/>
                </a:cubicBezTo>
                <a:cubicBezTo>
                  <a:pt x="472" y="1068"/>
                  <a:pt x="466" y="1074"/>
                  <a:pt x="463" y="1083"/>
                </a:cubicBezTo>
                <a:cubicBezTo>
                  <a:pt x="460" y="1075"/>
                  <a:pt x="459" y="1064"/>
                  <a:pt x="448" y="1063"/>
                </a:cubicBezTo>
                <a:cubicBezTo>
                  <a:pt x="453" y="1055"/>
                  <a:pt x="451" y="1039"/>
                  <a:pt x="461" y="1036"/>
                </a:cubicBezTo>
                <a:cubicBezTo>
                  <a:pt x="463" y="1026"/>
                  <a:pt x="458" y="1023"/>
                  <a:pt x="458" y="1015"/>
                </a:cubicBezTo>
                <a:cubicBezTo>
                  <a:pt x="462" y="1019"/>
                  <a:pt x="465" y="1024"/>
                  <a:pt x="473" y="1024"/>
                </a:cubicBezTo>
                <a:moveTo>
                  <a:pt x="603" y="953"/>
                </a:moveTo>
                <a:cubicBezTo>
                  <a:pt x="605" y="952"/>
                  <a:pt x="612" y="947"/>
                  <a:pt x="607" y="943"/>
                </a:cubicBezTo>
                <a:cubicBezTo>
                  <a:pt x="607" y="942"/>
                  <a:pt x="608" y="941"/>
                  <a:pt x="609" y="941"/>
                </a:cubicBezTo>
                <a:cubicBezTo>
                  <a:pt x="610" y="941"/>
                  <a:pt x="611" y="941"/>
                  <a:pt x="612" y="941"/>
                </a:cubicBezTo>
                <a:cubicBezTo>
                  <a:pt x="612" y="942"/>
                  <a:pt x="613" y="942"/>
                  <a:pt x="614" y="942"/>
                </a:cubicBezTo>
                <a:cubicBezTo>
                  <a:pt x="615" y="942"/>
                  <a:pt x="615" y="942"/>
                  <a:pt x="615" y="942"/>
                </a:cubicBezTo>
                <a:cubicBezTo>
                  <a:pt x="620" y="966"/>
                  <a:pt x="596" y="1013"/>
                  <a:pt x="588" y="1013"/>
                </a:cubicBezTo>
                <a:cubicBezTo>
                  <a:pt x="590" y="990"/>
                  <a:pt x="592" y="972"/>
                  <a:pt x="593" y="952"/>
                </a:cubicBezTo>
                <a:cubicBezTo>
                  <a:pt x="595" y="951"/>
                  <a:pt x="597" y="951"/>
                  <a:pt x="598" y="951"/>
                </a:cubicBezTo>
                <a:cubicBezTo>
                  <a:pt x="600" y="951"/>
                  <a:pt x="601" y="952"/>
                  <a:pt x="603" y="953"/>
                </a:cubicBezTo>
                <a:moveTo>
                  <a:pt x="640" y="936"/>
                </a:moveTo>
                <a:cubicBezTo>
                  <a:pt x="641" y="935"/>
                  <a:pt x="642" y="935"/>
                  <a:pt x="644" y="935"/>
                </a:cubicBezTo>
                <a:cubicBezTo>
                  <a:pt x="644" y="935"/>
                  <a:pt x="644" y="935"/>
                  <a:pt x="644" y="935"/>
                </a:cubicBezTo>
                <a:cubicBezTo>
                  <a:pt x="645" y="935"/>
                  <a:pt x="645" y="935"/>
                  <a:pt x="646" y="935"/>
                </a:cubicBezTo>
                <a:cubicBezTo>
                  <a:pt x="646" y="935"/>
                  <a:pt x="646" y="935"/>
                  <a:pt x="646" y="935"/>
                </a:cubicBezTo>
                <a:cubicBezTo>
                  <a:pt x="646" y="935"/>
                  <a:pt x="646" y="935"/>
                  <a:pt x="646" y="935"/>
                </a:cubicBezTo>
                <a:cubicBezTo>
                  <a:pt x="646" y="935"/>
                  <a:pt x="646" y="935"/>
                  <a:pt x="646" y="935"/>
                </a:cubicBezTo>
                <a:cubicBezTo>
                  <a:pt x="646" y="935"/>
                  <a:pt x="646" y="935"/>
                  <a:pt x="646" y="935"/>
                </a:cubicBezTo>
                <a:cubicBezTo>
                  <a:pt x="644" y="935"/>
                  <a:pt x="642" y="936"/>
                  <a:pt x="640" y="936"/>
                </a:cubicBezTo>
                <a:moveTo>
                  <a:pt x="520" y="936"/>
                </a:moveTo>
                <a:cubicBezTo>
                  <a:pt x="530" y="936"/>
                  <a:pt x="539" y="933"/>
                  <a:pt x="545" y="924"/>
                </a:cubicBezTo>
                <a:cubicBezTo>
                  <a:pt x="537" y="920"/>
                  <a:pt x="532" y="913"/>
                  <a:pt x="520" y="912"/>
                </a:cubicBezTo>
                <a:cubicBezTo>
                  <a:pt x="531" y="910"/>
                  <a:pt x="546" y="911"/>
                  <a:pt x="550" y="900"/>
                </a:cubicBezTo>
                <a:cubicBezTo>
                  <a:pt x="551" y="898"/>
                  <a:pt x="549" y="897"/>
                  <a:pt x="547" y="897"/>
                </a:cubicBezTo>
                <a:cubicBezTo>
                  <a:pt x="549" y="890"/>
                  <a:pt x="560" y="891"/>
                  <a:pt x="561" y="883"/>
                </a:cubicBezTo>
                <a:cubicBezTo>
                  <a:pt x="561" y="883"/>
                  <a:pt x="561" y="883"/>
                  <a:pt x="561" y="883"/>
                </a:cubicBezTo>
                <a:cubicBezTo>
                  <a:pt x="564" y="883"/>
                  <a:pt x="565" y="885"/>
                  <a:pt x="566" y="887"/>
                </a:cubicBezTo>
                <a:cubicBezTo>
                  <a:pt x="567" y="889"/>
                  <a:pt x="568" y="891"/>
                  <a:pt x="571" y="891"/>
                </a:cubicBezTo>
                <a:cubicBezTo>
                  <a:pt x="572" y="891"/>
                  <a:pt x="573" y="891"/>
                  <a:pt x="574" y="890"/>
                </a:cubicBezTo>
                <a:cubicBezTo>
                  <a:pt x="570" y="894"/>
                  <a:pt x="563" y="895"/>
                  <a:pt x="562" y="902"/>
                </a:cubicBezTo>
                <a:cubicBezTo>
                  <a:pt x="565" y="905"/>
                  <a:pt x="569" y="906"/>
                  <a:pt x="575" y="906"/>
                </a:cubicBezTo>
                <a:cubicBezTo>
                  <a:pt x="576" y="906"/>
                  <a:pt x="577" y="906"/>
                  <a:pt x="578" y="906"/>
                </a:cubicBezTo>
                <a:cubicBezTo>
                  <a:pt x="577" y="912"/>
                  <a:pt x="572" y="925"/>
                  <a:pt x="583" y="926"/>
                </a:cubicBezTo>
                <a:cubicBezTo>
                  <a:pt x="582" y="983"/>
                  <a:pt x="575" y="1032"/>
                  <a:pt x="561" y="1075"/>
                </a:cubicBezTo>
                <a:cubicBezTo>
                  <a:pt x="554" y="1003"/>
                  <a:pt x="513" y="965"/>
                  <a:pt x="458" y="942"/>
                </a:cubicBezTo>
                <a:cubicBezTo>
                  <a:pt x="461" y="934"/>
                  <a:pt x="469" y="931"/>
                  <a:pt x="478" y="931"/>
                </a:cubicBezTo>
                <a:cubicBezTo>
                  <a:pt x="484" y="931"/>
                  <a:pt x="491" y="932"/>
                  <a:pt x="498" y="933"/>
                </a:cubicBezTo>
                <a:cubicBezTo>
                  <a:pt x="506" y="935"/>
                  <a:pt x="513" y="936"/>
                  <a:pt x="520" y="936"/>
                </a:cubicBezTo>
                <a:moveTo>
                  <a:pt x="496" y="795"/>
                </a:moveTo>
                <a:cubicBezTo>
                  <a:pt x="495" y="795"/>
                  <a:pt x="495" y="795"/>
                  <a:pt x="494" y="794"/>
                </a:cubicBezTo>
                <a:cubicBezTo>
                  <a:pt x="499" y="783"/>
                  <a:pt x="518" y="775"/>
                  <a:pt x="536" y="775"/>
                </a:cubicBezTo>
                <a:cubicBezTo>
                  <a:pt x="545" y="775"/>
                  <a:pt x="555" y="778"/>
                  <a:pt x="562" y="782"/>
                </a:cubicBezTo>
                <a:cubicBezTo>
                  <a:pt x="571" y="812"/>
                  <a:pt x="579" y="841"/>
                  <a:pt x="579" y="878"/>
                </a:cubicBezTo>
                <a:cubicBezTo>
                  <a:pt x="575" y="874"/>
                  <a:pt x="569" y="873"/>
                  <a:pt x="563" y="873"/>
                </a:cubicBezTo>
                <a:cubicBezTo>
                  <a:pt x="561" y="873"/>
                  <a:pt x="558" y="873"/>
                  <a:pt x="555" y="873"/>
                </a:cubicBezTo>
                <a:cubicBezTo>
                  <a:pt x="553" y="873"/>
                  <a:pt x="550" y="874"/>
                  <a:pt x="548" y="874"/>
                </a:cubicBezTo>
                <a:cubicBezTo>
                  <a:pt x="542" y="874"/>
                  <a:pt x="538" y="873"/>
                  <a:pt x="535" y="868"/>
                </a:cubicBezTo>
                <a:cubicBezTo>
                  <a:pt x="531" y="870"/>
                  <a:pt x="526" y="870"/>
                  <a:pt x="525" y="875"/>
                </a:cubicBezTo>
                <a:cubicBezTo>
                  <a:pt x="523" y="874"/>
                  <a:pt x="522" y="872"/>
                  <a:pt x="521" y="870"/>
                </a:cubicBezTo>
                <a:cubicBezTo>
                  <a:pt x="501" y="878"/>
                  <a:pt x="485" y="890"/>
                  <a:pt x="472" y="906"/>
                </a:cubicBezTo>
                <a:cubicBezTo>
                  <a:pt x="484" y="882"/>
                  <a:pt x="506" y="869"/>
                  <a:pt x="518" y="846"/>
                </a:cubicBezTo>
                <a:cubicBezTo>
                  <a:pt x="520" y="839"/>
                  <a:pt x="513" y="842"/>
                  <a:pt x="514" y="837"/>
                </a:cubicBezTo>
                <a:cubicBezTo>
                  <a:pt x="518" y="831"/>
                  <a:pt x="525" y="823"/>
                  <a:pt x="521" y="815"/>
                </a:cubicBezTo>
                <a:cubicBezTo>
                  <a:pt x="521" y="815"/>
                  <a:pt x="521" y="815"/>
                  <a:pt x="520" y="815"/>
                </a:cubicBezTo>
                <a:cubicBezTo>
                  <a:pt x="518" y="815"/>
                  <a:pt x="518" y="817"/>
                  <a:pt x="518" y="818"/>
                </a:cubicBezTo>
                <a:cubicBezTo>
                  <a:pt x="509" y="813"/>
                  <a:pt x="519" y="806"/>
                  <a:pt x="526" y="806"/>
                </a:cubicBezTo>
                <a:cubicBezTo>
                  <a:pt x="522" y="799"/>
                  <a:pt x="517" y="795"/>
                  <a:pt x="514" y="789"/>
                </a:cubicBezTo>
                <a:cubicBezTo>
                  <a:pt x="514" y="789"/>
                  <a:pt x="514" y="789"/>
                  <a:pt x="514" y="789"/>
                </a:cubicBezTo>
                <a:cubicBezTo>
                  <a:pt x="510" y="789"/>
                  <a:pt x="507" y="791"/>
                  <a:pt x="505" y="792"/>
                </a:cubicBezTo>
                <a:cubicBezTo>
                  <a:pt x="502" y="793"/>
                  <a:pt x="500" y="795"/>
                  <a:pt x="496" y="795"/>
                </a:cubicBezTo>
                <a:moveTo>
                  <a:pt x="458" y="711"/>
                </a:moveTo>
                <a:cubicBezTo>
                  <a:pt x="459" y="711"/>
                  <a:pt x="460" y="711"/>
                  <a:pt x="461" y="711"/>
                </a:cubicBezTo>
                <a:cubicBezTo>
                  <a:pt x="454" y="685"/>
                  <a:pt x="425" y="686"/>
                  <a:pt x="410" y="664"/>
                </a:cubicBezTo>
                <a:cubicBezTo>
                  <a:pt x="422" y="662"/>
                  <a:pt x="432" y="660"/>
                  <a:pt x="443" y="660"/>
                </a:cubicBezTo>
                <a:cubicBezTo>
                  <a:pt x="507" y="660"/>
                  <a:pt x="541" y="715"/>
                  <a:pt x="559" y="767"/>
                </a:cubicBezTo>
                <a:cubicBezTo>
                  <a:pt x="553" y="766"/>
                  <a:pt x="547" y="765"/>
                  <a:pt x="541" y="765"/>
                </a:cubicBezTo>
                <a:cubicBezTo>
                  <a:pt x="520" y="765"/>
                  <a:pt x="498" y="773"/>
                  <a:pt x="487" y="784"/>
                </a:cubicBezTo>
                <a:cubicBezTo>
                  <a:pt x="491" y="776"/>
                  <a:pt x="495" y="768"/>
                  <a:pt x="496" y="757"/>
                </a:cubicBezTo>
                <a:cubicBezTo>
                  <a:pt x="495" y="757"/>
                  <a:pt x="494" y="757"/>
                  <a:pt x="494" y="757"/>
                </a:cubicBezTo>
                <a:cubicBezTo>
                  <a:pt x="492" y="757"/>
                  <a:pt x="490" y="758"/>
                  <a:pt x="491" y="760"/>
                </a:cubicBezTo>
                <a:cubicBezTo>
                  <a:pt x="490" y="752"/>
                  <a:pt x="483" y="751"/>
                  <a:pt x="482" y="743"/>
                </a:cubicBezTo>
                <a:cubicBezTo>
                  <a:pt x="475" y="747"/>
                  <a:pt x="474" y="755"/>
                  <a:pt x="473" y="765"/>
                </a:cubicBezTo>
                <a:cubicBezTo>
                  <a:pt x="467" y="761"/>
                  <a:pt x="465" y="752"/>
                  <a:pt x="454" y="752"/>
                </a:cubicBezTo>
                <a:cubicBezTo>
                  <a:pt x="453" y="752"/>
                  <a:pt x="452" y="752"/>
                  <a:pt x="451" y="752"/>
                </a:cubicBezTo>
                <a:cubicBezTo>
                  <a:pt x="456" y="744"/>
                  <a:pt x="450" y="736"/>
                  <a:pt x="449" y="728"/>
                </a:cubicBezTo>
                <a:cubicBezTo>
                  <a:pt x="450" y="729"/>
                  <a:pt x="451" y="729"/>
                  <a:pt x="452" y="729"/>
                </a:cubicBezTo>
                <a:cubicBezTo>
                  <a:pt x="455" y="729"/>
                  <a:pt x="450" y="711"/>
                  <a:pt x="444" y="711"/>
                </a:cubicBezTo>
                <a:cubicBezTo>
                  <a:pt x="445" y="710"/>
                  <a:pt x="446" y="710"/>
                  <a:pt x="447" y="710"/>
                </a:cubicBezTo>
                <a:cubicBezTo>
                  <a:pt x="448" y="710"/>
                  <a:pt x="450" y="710"/>
                  <a:pt x="452" y="710"/>
                </a:cubicBezTo>
                <a:cubicBezTo>
                  <a:pt x="454" y="711"/>
                  <a:pt x="456" y="711"/>
                  <a:pt x="458" y="711"/>
                </a:cubicBezTo>
                <a:moveTo>
                  <a:pt x="566" y="723"/>
                </a:moveTo>
                <a:cubicBezTo>
                  <a:pt x="562" y="698"/>
                  <a:pt x="564" y="664"/>
                  <a:pt x="573" y="646"/>
                </a:cubicBezTo>
                <a:cubicBezTo>
                  <a:pt x="580" y="648"/>
                  <a:pt x="575" y="658"/>
                  <a:pt x="586" y="659"/>
                </a:cubicBezTo>
                <a:cubicBezTo>
                  <a:pt x="585" y="662"/>
                  <a:pt x="580" y="662"/>
                  <a:pt x="578" y="664"/>
                </a:cubicBezTo>
                <a:cubicBezTo>
                  <a:pt x="583" y="672"/>
                  <a:pt x="590" y="673"/>
                  <a:pt x="599" y="673"/>
                </a:cubicBezTo>
                <a:cubicBezTo>
                  <a:pt x="600" y="673"/>
                  <a:pt x="602" y="673"/>
                  <a:pt x="603" y="673"/>
                </a:cubicBezTo>
                <a:cubicBezTo>
                  <a:pt x="605" y="673"/>
                  <a:pt x="607" y="673"/>
                  <a:pt x="608" y="673"/>
                </a:cubicBezTo>
                <a:cubicBezTo>
                  <a:pt x="613" y="673"/>
                  <a:pt x="617" y="673"/>
                  <a:pt x="620" y="675"/>
                </a:cubicBezTo>
                <a:cubicBezTo>
                  <a:pt x="601" y="690"/>
                  <a:pt x="574" y="696"/>
                  <a:pt x="566" y="723"/>
                </a:cubicBezTo>
                <a:moveTo>
                  <a:pt x="615" y="536"/>
                </a:moveTo>
                <a:cubicBezTo>
                  <a:pt x="626" y="506"/>
                  <a:pt x="656" y="478"/>
                  <a:pt x="694" y="478"/>
                </a:cubicBezTo>
                <a:cubicBezTo>
                  <a:pt x="704" y="478"/>
                  <a:pt x="715" y="480"/>
                  <a:pt x="727" y="485"/>
                </a:cubicBezTo>
                <a:cubicBezTo>
                  <a:pt x="719" y="499"/>
                  <a:pt x="694" y="495"/>
                  <a:pt x="687" y="509"/>
                </a:cubicBezTo>
                <a:cubicBezTo>
                  <a:pt x="689" y="511"/>
                  <a:pt x="691" y="512"/>
                  <a:pt x="695" y="512"/>
                </a:cubicBezTo>
                <a:cubicBezTo>
                  <a:pt x="695" y="512"/>
                  <a:pt x="695" y="512"/>
                  <a:pt x="696" y="512"/>
                </a:cubicBezTo>
                <a:cubicBezTo>
                  <a:pt x="691" y="519"/>
                  <a:pt x="690" y="530"/>
                  <a:pt x="687" y="540"/>
                </a:cubicBezTo>
                <a:cubicBezTo>
                  <a:pt x="686" y="540"/>
                  <a:pt x="686" y="540"/>
                  <a:pt x="686" y="540"/>
                </a:cubicBezTo>
                <a:cubicBezTo>
                  <a:pt x="680" y="540"/>
                  <a:pt x="675" y="541"/>
                  <a:pt x="674" y="546"/>
                </a:cubicBezTo>
                <a:cubicBezTo>
                  <a:pt x="670" y="545"/>
                  <a:pt x="673" y="537"/>
                  <a:pt x="672" y="533"/>
                </a:cubicBezTo>
                <a:cubicBezTo>
                  <a:pt x="670" y="532"/>
                  <a:pt x="669" y="532"/>
                  <a:pt x="668" y="532"/>
                </a:cubicBezTo>
                <a:cubicBezTo>
                  <a:pt x="666" y="532"/>
                  <a:pt x="665" y="533"/>
                  <a:pt x="664" y="535"/>
                </a:cubicBezTo>
                <a:cubicBezTo>
                  <a:pt x="662" y="537"/>
                  <a:pt x="661" y="538"/>
                  <a:pt x="657" y="538"/>
                </a:cubicBezTo>
                <a:cubicBezTo>
                  <a:pt x="657" y="538"/>
                  <a:pt x="656" y="538"/>
                  <a:pt x="655" y="538"/>
                </a:cubicBezTo>
                <a:cubicBezTo>
                  <a:pt x="655" y="553"/>
                  <a:pt x="655" y="553"/>
                  <a:pt x="655" y="553"/>
                </a:cubicBezTo>
                <a:cubicBezTo>
                  <a:pt x="647" y="544"/>
                  <a:pt x="638" y="536"/>
                  <a:pt x="621" y="536"/>
                </a:cubicBezTo>
                <a:cubicBezTo>
                  <a:pt x="619" y="536"/>
                  <a:pt x="617" y="536"/>
                  <a:pt x="615" y="536"/>
                </a:cubicBezTo>
                <a:moveTo>
                  <a:pt x="569" y="617"/>
                </a:moveTo>
                <a:cubicBezTo>
                  <a:pt x="525" y="571"/>
                  <a:pt x="491" y="508"/>
                  <a:pt x="489" y="427"/>
                </a:cubicBezTo>
                <a:cubicBezTo>
                  <a:pt x="495" y="422"/>
                  <a:pt x="504" y="418"/>
                  <a:pt x="514" y="418"/>
                </a:cubicBezTo>
                <a:cubicBezTo>
                  <a:pt x="518" y="418"/>
                  <a:pt x="521" y="419"/>
                  <a:pt x="525" y="420"/>
                </a:cubicBezTo>
                <a:cubicBezTo>
                  <a:pt x="524" y="422"/>
                  <a:pt x="522" y="421"/>
                  <a:pt x="520" y="422"/>
                </a:cubicBezTo>
                <a:cubicBezTo>
                  <a:pt x="514" y="424"/>
                  <a:pt x="517" y="434"/>
                  <a:pt x="511" y="435"/>
                </a:cubicBezTo>
                <a:cubicBezTo>
                  <a:pt x="512" y="437"/>
                  <a:pt x="513" y="437"/>
                  <a:pt x="514" y="437"/>
                </a:cubicBezTo>
                <a:cubicBezTo>
                  <a:pt x="517" y="437"/>
                  <a:pt x="521" y="435"/>
                  <a:pt x="523" y="435"/>
                </a:cubicBezTo>
                <a:cubicBezTo>
                  <a:pt x="522" y="442"/>
                  <a:pt x="522" y="443"/>
                  <a:pt x="523" y="449"/>
                </a:cubicBezTo>
                <a:cubicBezTo>
                  <a:pt x="545" y="454"/>
                  <a:pt x="545" y="454"/>
                  <a:pt x="545" y="454"/>
                </a:cubicBezTo>
                <a:cubicBezTo>
                  <a:pt x="536" y="459"/>
                  <a:pt x="525" y="461"/>
                  <a:pt x="521" y="471"/>
                </a:cubicBezTo>
                <a:cubicBezTo>
                  <a:pt x="530" y="475"/>
                  <a:pt x="538" y="476"/>
                  <a:pt x="547" y="476"/>
                </a:cubicBezTo>
                <a:cubicBezTo>
                  <a:pt x="545" y="480"/>
                  <a:pt x="543" y="484"/>
                  <a:pt x="540" y="487"/>
                </a:cubicBezTo>
                <a:cubicBezTo>
                  <a:pt x="540" y="489"/>
                  <a:pt x="543" y="488"/>
                  <a:pt x="545" y="488"/>
                </a:cubicBezTo>
                <a:cubicBezTo>
                  <a:pt x="537" y="493"/>
                  <a:pt x="548" y="497"/>
                  <a:pt x="540" y="502"/>
                </a:cubicBezTo>
                <a:cubicBezTo>
                  <a:pt x="542" y="504"/>
                  <a:pt x="544" y="505"/>
                  <a:pt x="546" y="505"/>
                </a:cubicBezTo>
                <a:cubicBezTo>
                  <a:pt x="553" y="505"/>
                  <a:pt x="560" y="497"/>
                  <a:pt x="562" y="492"/>
                </a:cubicBezTo>
                <a:cubicBezTo>
                  <a:pt x="567" y="495"/>
                  <a:pt x="565" y="505"/>
                  <a:pt x="571" y="507"/>
                </a:cubicBezTo>
                <a:cubicBezTo>
                  <a:pt x="583" y="499"/>
                  <a:pt x="587" y="484"/>
                  <a:pt x="574" y="475"/>
                </a:cubicBezTo>
                <a:cubicBezTo>
                  <a:pt x="637" y="495"/>
                  <a:pt x="578" y="572"/>
                  <a:pt x="569" y="617"/>
                </a:cubicBezTo>
                <a:moveTo>
                  <a:pt x="487" y="418"/>
                </a:moveTo>
                <a:cubicBezTo>
                  <a:pt x="478" y="364"/>
                  <a:pt x="506" y="323"/>
                  <a:pt x="549" y="321"/>
                </a:cubicBezTo>
                <a:cubicBezTo>
                  <a:pt x="543" y="335"/>
                  <a:pt x="530" y="342"/>
                  <a:pt x="526" y="358"/>
                </a:cubicBezTo>
                <a:cubicBezTo>
                  <a:pt x="526" y="360"/>
                  <a:pt x="528" y="360"/>
                  <a:pt x="531" y="360"/>
                </a:cubicBezTo>
                <a:cubicBezTo>
                  <a:pt x="533" y="360"/>
                  <a:pt x="535" y="360"/>
                  <a:pt x="535" y="358"/>
                </a:cubicBezTo>
                <a:cubicBezTo>
                  <a:pt x="539" y="366"/>
                  <a:pt x="538" y="378"/>
                  <a:pt x="545" y="382"/>
                </a:cubicBezTo>
                <a:cubicBezTo>
                  <a:pt x="541" y="385"/>
                  <a:pt x="536" y="387"/>
                  <a:pt x="537" y="396"/>
                </a:cubicBezTo>
                <a:cubicBezTo>
                  <a:pt x="534" y="391"/>
                  <a:pt x="528" y="390"/>
                  <a:pt x="526" y="384"/>
                </a:cubicBezTo>
                <a:cubicBezTo>
                  <a:pt x="521" y="386"/>
                  <a:pt x="525" y="396"/>
                  <a:pt x="520" y="398"/>
                </a:cubicBezTo>
                <a:cubicBezTo>
                  <a:pt x="520" y="403"/>
                  <a:pt x="523" y="406"/>
                  <a:pt x="526" y="408"/>
                </a:cubicBezTo>
                <a:cubicBezTo>
                  <a:pt x="515" y="409"/>
                  <a:pt x="493" y="406"/>
                  <a:pt x="487" y="418"/>
                </a:cubicBezTo>
                <a:moveTo>
                  <a:pt x="307" y="292"/>
                </a:moveTo>
                <a:cubicBezTo>
                  <a:pt x="306" y="292"/>
                  <a:pt x="306" y="292"/>
                  <a:pt x="306" y="292"/>
                </a:cubicBezTo>
                <a:cubicBezTo>
                  <a:pt x="313" y="280"/>
                  <a:pt x="328" y="275"/>
                  <a:pt x="344" y="275"/>
                </a:cubicBezTo>
                <a:cubicBezTo>
                  <a:pt x="360" y="275"/>
                  <a:pt x="377" y="281"/>
                  <a:pt x="386" y="290"/>
                </a:cubicBezTo>
                <a:cubicBezTo>
                  <a:pt x="377" y="293"/>
                  <a:pt x="372" y="301"/>
                  <a:pt x="367" y="309"/>
                </a:cubicBezTo>
                <a:cubicBezTo>
                  <a:pt x="363" y="303"/>
                  <a:pt x="361" y="305"/>
                  <a:pt x="354" y="302"/>
                </a:cubicBezTo>
                <a:cubicBezTo>
                  <a:pt x="349" y="303"/>
                  <a:pt x="356" y="306"/>
                  <a:pt x="354" y="310"/>
                </a:cubicBezTo>
                <a:cubicBezTo>
                  <a:pt x="352" y="311"/>
                  <a:pt x="351" y="311"/>
                  <a:pt x="350" y="311"/>
                </a:cubicBezTo>
                <a:cubicBezTo>
                  <a:pt x="341" y="311"/>
                  <a:pt x="340" y="302"/>
                  <a:pt x="333" y="298"/>
                </a:cubicBezTo>
                <a:cubicBezTo>
                  <a:pt x="334" y="296"/>
                  <a:pt x="336" y="296"/>
                  <a:pt x="337" y="293"/>
                </a:cubicBezTo>
                <a:cubicBezTo>
                  <a:pt x="333" y="291"/>
                  <a:pt x="329" y="290"/>
                  <a:pt x="325" y="290"/>
                </a:cubicBezTo>
                <a:cubicBezTo>
                  <a:pt x="322" y="290"/>
                  <a:pt x="319" y="291"/>
                  <a:pt x="316" y="291"/>
                </a:cubicBezTo>
                <a:cubicBezTo>
                  <a:pt x="313" y="291"/>
                  <a:pt x="310" y="292"/>
                  <a:pt x="307" y="292"/>
                </a:cubicBezTo>
                <a:moveTo>
                  <a:pt x="311" y="269"/>
                </a:moveTo>
                <a:cubicBezTo>
                  <a:pt x="318" y="252"/>
                  <a:pt x="325" y="244"/>
                  <a:pt x="306" y="235"/>
                </a:cubicBezTo>
                <a:cubicBezTo>
                  <a:pt x="306" y="231"/>
                  <a:pt x="308" y="226"/>
                  <a:pt x="313" y="224"/>
                </a:cubicBezTo>
                <a:cubicBezTo>
                  <a:pt x="313" y="224"/>
                  <a:pt x="313" y="224"/>
                  <a:pt x="313" y="224"/>
                </a:cubicBezTo>
                <a:cubicBezTo>
                  <a:pt x="317" y="224"/>
                  <a:pt x="381" y="247"/>
                  <a:pt x="384" y="274"/>
                </a:cubicBezTo>
                <a:cubicBezTo>
                  <a:pt x="376" y="267"/>
                  <a:pt x="359" y="264"/>
                  <a:pt x="347" y="264"/>
                </a:cubicBezTo>
                <a:cubicBezTo>
                  <a:pt x="329" y="264"/>
                  <a:pt x="310" y="271"/>
                  <a:pt x="301" y="280"/>
                </a:cubicBezTo>
                <a:cubicBezTo>
                  <a:pt x="301" y="274"/>
                  <a:pt x="303" y="269"/>
                  <a:pt x="309" y="269"/>
                </a:cubicBezTo>
                <a:cubicBezTo>
                  <a:pt x="310" y="269"/>
                  <a:pt x="310" y="269"/>
                  <a:pt x="311" y="269"/>
                </a:cubicBezTo>
                <a:moveTo>
                  <a:pt x="225" y="234"/>
                </a:moveTo>
                <a:cubicBezTo>
                  <a:pt x="223" y="234"/>
                  <a:pt x="222" y="234"/>
                  <a:pt x="220" y="233"/>
                </a:cubicBezTo>
                <a:cubicBezTo>
                  <a:pt x="227" y="214"/>
                  <a:pt x="249" y="205"/>
                  <a:pt x="273" y="205"/>
                </a:cubicBezTo>
                <a:cubicBezTo>
                  <a:pt x="285" y="205"/>
                  <a:pt x="297" y="207"/>
                  <a:pt x="308" y="211"/>
                </a:cubicBezTo>
                <a:cubicBezTo>
                  <a:pt x="306" y="224"/>
                  <a:pt x="291" y="224"/>
                  <a:pt x="292" y="239"/>
                </a:cubicBezTo>
                <a:cubicBezTo>
                  <a:pt x="289" y="237"/>
                  <a:pt x="286" y="235"/>
                  <a:pt x="281" y="235"/>
                </a:cubicBezTo>
                <a:cubicBezTo>
                  <a:pt x="280" y="235"/>
                  <a:pt x="278" y="235"/>
                  <a:pt x="277" y="235"/>
                </a:cubicBezTo>
                <a:cubicBezTo>
                  <a:pt x="277" y="231"/>
                  <a:pt x="274" y="229"/>
                  <a:pt x="272" y="227"/>
                </a:cubicBezTo>
                <a:cubicBezTo>
                  <a:pt x="270" y="228"/>
                  <a:pt x="269" y="229"/>
                  <a:pt x="268" y="229"/>
                </a:cubicBezTo>
                <a:cubicBezTo>
                  <a:pt x="265" y="229"/>
                  <a:pt x="265" y="224"/>
                  <a:pt x="260" y="223"/>
                </a:cubicBezTo>
                <a:cubicBezTo>
                  <a:pt x="257" y="223"/>
                  <a:pt x="257" y="235"/>
                  <a:pt x="260" y="235"/>
                </a:cubicBezTo>
                <a:cubicBezTo>
                  <a:pt x="260" y="237"/>
                  <a:pt x="259" y="237"/>
                  <a:pt x="257" y="237"/>
                </a:cubicBezTo>
                <a:cubicBezTo>
                  <a:pt x="257" y="237"/>
                  <a:pt x="256" y="237"/>
                  <a:pt x="255" y="237"/>
                </a:cubicBezTo>
                <a:cubicBezTo>
                  <a:pt x="254" y="237"/>
                  <a:pt x="253" y="237"/>
                  <a:pt x="252" y="237"/>
                </a:cubicBezTo>
                <a:cubicBezTo>
                  <a:pt x="252" y="237"/>
                  <a:pt x="251" y="237"/>
                  <a:pt x="251" y="237"/>
                </a:cubicBezTo>
                <a:cubicBezTo>
                  <a:pt x="251" y="233"/>
                  <a:pt x="256" y="235"/>
                  <a:pt x="256" y="232"/>
                </a:cubicBezTo>
                <a:cubicBezTo>
                  <a:pt x="253" y="230"/>
                  <a:pt x="250" y="229"/>
                  <a:pt x="247" y="229"/>
                </a:cubicBezTo>
                <a:cubicBezTo>
                  <a:pt x="243" y="229"/>
                  <a:pt x="239" y="231"/>
                  <a:pt x="236" y="232"/>
                </a:cubicBezTo>
                <a:cubicBezTo>
                  <a:pt x="232" y="233"/>
                  <a:pt x="228" y="234"/>
                  <a:pt x="225" y="234"/>
                </a:cubicBezTo>
                <a:moveTo>
                  <a:pt x="305" y="204"/>
                </a:moveTo>
                <a:cubicBezTo>
                  <a:pt x="305" y="204"/>
                  <a:pt x="297" y="202"/>
                  <a:pt x="296" y="201"/>
                </a:cubicBezTo>
                <a:cubicBezTo>
                  <a:pt x="295" y="200"/>
                  <a:pt x="270" y="169"/>
                  <a:pt x="268" y="166"/>
                </a:cubicBezTo>
                <a:cubicBezTo>
                  <a:pt x="268" y="166"/>
                  <a:pt x="272" y="162"/>
                  <a:pt x="274" y="160"/>
                </a:cubicBezTo>
                <a:cubicBezTo>
                  <a:pt x="276" y="157"/>
                  <a:pt x="283" y="155"/>
                  <a:pt x="283" y="155"/>
                </a:cubicBezTo>
                <a:cubicBezTo>
                  <a:pt x="283" y="155"/>
                  <a:pt x="286" y="157"/>
                  <a:pt x="293" y="157"/>
                </a:cubicBezTo>
                <a:cubicBezTo>
                  <a:pt x="299" y="158"/>
                  <a:pt x="302" y="158"/>
                  <a:pt x="302" y="158"/>
                </a:cubicBezTo>
                <a:cubicBezTo>
                  <a:pt x="302" y="158"/>
                  <a:pt x="298" y="171"/>
                  <a:pt x="296" y="181"/>
                </a:cubicBezTo>
                <a:cubicBezTo>
                  <a:pt x="295" y="192"/>
                  <a:pt x="305" y="204"/>
                  <a:pt x="305" y="204"/>
                </a:cubicBezTo>
                <a:moveTo>
                  <a:pt x="38" y="144"/>
                </a:moveTo>
                <a:cubicBezTo>
                  <a:pt x="38" y="144"/>
                  <a:pt x="45" y="127"/>
                  <a:pt x="48" y="124"/>
                </a:cubicBezTo>
                <a:cubicBezTo>
                  <a:pt x="53" y="118"/>
                  <a:pt x="60" y="118"/>
                  <a:pt x="60" y="118"/>
                </a:cubicBezTo>
                <a:cubicBezTo>
                  <a:pt x="61" y="120"/>
                  <a:pt x="68" y="120"/>
                  <a:pt x="69" y="120"/>
                </a:cubicBezTo>
                <a:cubicBezTo>
                  <a:pt x="69" y="122"/>
                  <a:pt x="69" y="123"/>
                  <a:pt x="68" y="123"/>
                </a:cubicBezTo>
                <a:cubicBezTo>
                  <a:pt x="67" y="123"/>
                  <a:pt x="67" y="123"/>
                  <a:pt x="67" y="123"/>
                </a:cubicBezTo>
                <a:cubicBezTo>
                  <a:pt x="64" y="123"/>
                  <a:pt x="59" y="125"/>
                  <a:pt x="58" y="126"/>
                </a:cubicBezTo>
                <a:cubicBezTo>
                  <a:pt x="57" y="129"/>
                  <a:pt x="56" y="136"/>
                  <a:pt x="56" y="139"/>
                </a:cubicBezTo>
                <a:cubicBezTo>
                  <a:pt x="56" y="142"/>
                  <a:pt x="51" y="142"/>
                  <a:pt x="47" y="143"/>
                </a:cubicBezTo>
                <a:cubicBezTo>
                  <a:pt x="42" y="144"/>
                  <a:pt x="38" y="144"/>
                  <a:pt x="38" y="144"/>
                </a:cubicBezTo>
                <a:moveTo>
                  <a:pt x="115" y="133"/>
                </a:moveTo>
                <a:cubicBezTo>
                  <a:pt x="114" y="132"/>
                  <a:pt x="114" y="127"/>
                  <a:pt x="115" y="124"/>
                </a:cubicBezTo>
                <a:cubicBezTo>
                  <a:pt x="115" y="121"/>
                  <a:pt x="113" y="117"/>
                  <a:pt x="111" y="117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12" y="113"/>
                  <a:pt x="117" y="111"/>
                  <a:pt x="120" y="111"/>
                </a:cubicBezTo>
                <a:cubicBezTo>
                  <a:pt x="121" y="111"/>
                  <a:pt x="121" y="111"/>
                  <a:pt x="121" y="111"/>
                </a:cubicBezTo>
                <a:cubicBezTo>
                  <a:pt x="125" y="112"/>
                  <a:pt x="129" y="113"/>
                  <a:pt x="130" y="116"/>
                </a:cubicBezTo>
                <a:cubicBezTo>
                  <a:pt x="132" y="120"/>
                  <a:pt x="142" y="124"/>
                  <a:pt x="142" y="124"/>
                </a:cubicBezTo>
                <a:cubicBezTo>
                  <a:pt x="142" y="124"/>
                  <a:pt x="142" y="124"/>
                  <a:pt x="142" y="124"/>
                </a:cubicBezTo>
                <a:cubicBezTo>
                  <a:pt x="141" y="124"/>
                  <a:pt x="136" y="124"/>
                  <a:pt x="132" y="125"/>
                </a:cubicBezTo>
                <a:cubicBezTo>
                  <a:pt x="128" y="126"/>
                  <a:pt x="119" y="131"/>
                  <a:pt x="115" y="133"/>
                </a:cubicBezTo>
                <a:moveTo>
                  <a:pt x="214" y="119"/>
                </a:moveTo>
                <a:cubicBezTo>
                  <a:pt x="215" y="119"/>
                  <a:pt x="216" y="119"/>
                  <a:pt x="217" y="119"/>
                </a:cubicBezTo>
                <a:cubicBezTo>
                  <a:pt x="218" y="114"/>
                  <a:pt x="214" y="114"/>
                  <a:pt x="215" y="109"/>
                </a:cubicBezTo>
                <a:cubicBezTo>
                  <a:pt x="214" y="106"/>
                  <a:pt x="206" y="103"/>
                  <a:pt x="203" y="102"/>
                </a:cubicBezTo>
                <a:cubicBezTo>
                  <a:pt x="206" y="101"/>
                  <a:pt x="209" y="101"/>
                  <a:pt x="212" y="101"/>
                </a:cubicBezTo>
                <a:cubicBezTo>
                  <a:pt x="221" y="101"/>
                  <a:pt x="229" y="105"/>
                  <a:pt x="234" y="111"/>
                </a:cubicBezTo>
                <a:cubicBezTo>
                  <a:pt x="239" y="120"/>
                  <a:pt x="249" y="143"/>
                  <a:pt x="256" y="155"/>
                </a:cubicBezTo>
                <a:cubicBezTo>
                  <a:pt x="254" y="156"/>
                  <a:pt x="251" y="157"/>
                  <a:pt x="247" y="157"/>
                </a:cubicBezTo>
                <a:cubicBezTo>
                  <a:pt x="232" y="157"/>
                  <a:pt x="205" y="150"/>
                  <a:pt x="185" y="140"/>
                </a:cubicBezTo>
                <a:cubicBezTo>
                  <a:pt x="167" y="131"/>
                  <a:pt x="153" y="120"/>
                  <a:pt x="162" y="109"/>
                </a:cubicBezTo>
                <a:cubicBezTo>
                  <a:pt x="167" y="109"/>
                  <a:pt x="165" y="115"/>
                  <a:pt x="167" y="117"/>
                </a:cubicBezTo>
                <a:cubicBezTo>
                  <a:pt x="170" y="116"/>
                  <a:pt x="172" y="115"/>
                  <a:pt x="173" y="115"/>
                </a:cubicBezTo>
                <a:cubicBezTo>
                  <a:pt x="174" y="115"/>
                  <a:pt x="175" y="115"/>
                  <a:pt x="176" y="115"/>
                </a:cubicBezTo>
                <a:cubicBezTo>
                  <a:pt x="176" y="115"/>
                  <a:pt x="177" y="116"/>
                  <a:pt x="178" y="116"/>
                </a:cubicBezTo>
                <a:cubicBezTo>
                  <a:pt x="180" y="116"/>
                  <a:pt x="183" y="115"/>
                  <a:pt x="186" y="114"/>
                </a:cubicBezTo>
                <a:cubicBezTo>
                  <a:pt x="184" y="116"/>
                  <a:pt x="184" y="120"/>
                  <a:pt x="184" y="124"/>
                </a:cubicBezTo>
                <a:cubicBezTo>
                  <a:pt x="185" y="124"/>
                  <a:pt x="185" y="124"/>
                  <a:pt x="185" y="124"/>
                </a:cubicBezTo>
                <a:cubicBezTo>
                  <a:pt x="191" y="124"/>
                  <a:pt x="191" y="119"/>
                  <a:pt x="196" y="119"/>
                </a:cubicBezTo>
                <a:cubicBezTo>
                  <a:pt x="197" y="124"/>
                  <a:pt x="203" y="125"/>
                  <a:pt x="205" y="129"/>
                </a:cubicBezTo>
                <a:cubicBezTo>
                  <a:pt x="208" y="127"/>
                  <a:pt x="208" y="122"/>
                  <a:pt x="208" y="117"/>
                </a:cubicBezTo>
                <a:cubicBezTo>
                  <a:pt x="210" y="118"/>
                  <a:pt x="212" y="119"/>
                  <a:pt x="214" y="119"/>
                </a:cubicBezTo>
                <a:moveTo>
                  <a:pt x="152" y="119"/>
                </a:moveTo>
                <a:cubicBezTo>
                  <a:pt x="134" y="110"/>
                  <a:pt x="124" y="85"/>
                  <a:pt x="135" y="62"/>
                </a:cubicBezTo>
                <a:cubicBezTo>
                  <a:pt x="140" y="67"/>
                  <a:pt x="139" y="78"/>
                  <a:pt x="143" y="83"/>
                </a:cubicBezTo>
                <a:cubicBezTo>
                  <a:pt x="145" y="81"/>
                  <a:pt x="146" y="81"/>
                  <a:pt x="148" y="81"/>
                </a:cubicBezTo>
                <a:cubicBezTo>
                  <a:pt x="151" y="81"/>
                  <a:pt x="154" y="85"/>
                  <a:pt x="159" y="86"/>
                </a:cubicBezTo>
                <a:cubicBezTo>
                  <a:pt x="158" y="93"/>
                  <a:pt x="152" y="99"/>
                  <a:pt x="160" y="102"/>
                </a:cubicBezTo>
                <a:cubicBezTo>
                  <a:pt x="159" y="109"/>
                  <a:pt x="152" y="111"/>
                  <a:pt x="152" y="119"/>
                </a:cubicBezTo>
                <a:moveTo>
                  <a:pt x="239" y="109"/>
                </a:moveTo>
                <a:cubicBezTo>
                  <a:pt x="233" y="81"/>
                  <a:pt x="242" y="58"/>
                  <a:pt x="263" y="52"/>
                </a:cubicBezTo>
                <a:cubicBezTo>
                  <a:pt x="260" y="58"/>
                  <a:pt x="258" y="66"/>
                  <a:pt x="256" y="73"/>
                </a:cubicBezTo>
                <a:cubicBezTo>
                  <a:pt x="259" y="75"/>
                  <a:pt x="269" y="80"/>
                  <a:pt x="265" y="88"/>
                </a:cubicBezTo>
                <a:cubicBezTo>
                  <a:pt x="265" y="90"/>
                  <a:pt x="265" y="91"/>
                  <a:pt x="264" y="91"/>
                </a:cubicBezTo>
                <a:cubicBezTo>
                  <a:pt x="264" y="91"/>
                  <a:pt x="263" y="91"/>
                  <a:pt x="262" y="90"/>
                </a:cubicBezTo>
                <a:cubicBezTo>
                  <a:pt x="262" y="90"/>
                  <a:pt x="261" y="89"/>
                  <a:pt x="260" y="89"/>
                </a:cubicBezTo>
                <a:cubicBezTo>
                  <a:pt x="259" y="89"/>
                  <a:pt x="259" y="90"/>
                  <a:pt x="258" y="90"/>
                </a:cubicBezTo>
                <a:cubicBezTo>
                  <a:pt x="259" y="93"/>
                  <a:pt x="256" y="100"/>
                  <a:pt x="260" y="100"/>
                </a:cubicBezTo>
                <a:cubicBezTo>
                  <a:pt x="253" y="103"/>
                  <a:pt x="247" y="107"/>
                  <a:pt x="239" y="109"/>
                </a:cubicBezTo>
                <a:moveTo>
                  <a:pt x="265" y="1"/>
                </a:moveTo>
                <a:cubicBezTo>
                  <a:pt x="265" y="1"/>
                  <a:pt x="265" y="1"/>
                  <a:pt x="265" y="1"/>
                </a:cubicBezTo>
                <a:cubicBezTo>
                  <a:pt x="263" y="6"/>
                  <a:pt x="262" y="10"/>
                  <a:pt x="256" y="11"/>
                </a:cubicBezTo>
                <a:cubicBezTo>
                  <a:pt x="254" y="9"/>
                  <a:pt x="250" y="5"/>
                  <a:pt x="248" y="5"/>
                </a:cubicBezTo>
                <a:cubicBezTo>
                  <a:pt x="246" y="5"/>
                  <a:pt x="245" y="6"/>
                  <a:pt x="244" y="8"/>
                </a:cubicBezTo>
                <a:cubicBezTo>
                  <a:pt x="241" y="0"/>
                  <a:pt x="235" y="5"/>
                  <a:pt x="227" y="1"/>
                </a:cubicBezTo>
                <a:cubicBezTo>
                  <a:pt x="227" y="1"/>
                  <a:pt x="227" y="1"/>
                  <a:pt x="227" y="1"/>
                </a:cubicBezTo>
                <a:cubicBezTo>
                  <a:pt x="227" y="12"/>
                  <a:pt x="230" y="20"/>
                  <a:pt x="236" y="28"/>
                </a:cubicBezTo>
                <a:cubicBezTo>
                  <a:pt x="234" y="28"/>
                  <a:pt x="233" y="28"/>
                  <a:pt x="232" y="28"/>
                </a:cubicBezTo>
                <a:cubicBezTo>
                  <a:pt x="225" y="28"/>
                  <a:pt x="219" y="30"/>
                  <a:pt x="215" y="33"/>
                </a:cubicBezTo>
                <a:cubicBezTo>
                  <a:pt x="219" y="39"/>
                  <a:pt x="232" y="40"/>
                  <a:pt x="227" y="49"/>
                </a:cubicBezTo>
                <a:cubicBezTo>
                  <a:pt x="229" y="49"/>
                  <a:pt x="231" y="49"/>
                  <a:pt x="233" y="49"/>
                </a:cubicBezTo>
                <a:cubicBezTo>
                  <a:pt x="236" y="49"/>
                  <a:pt x="240" y="49"/>
                  <a:pt x="243" y="48"/>
                </a:cubicBezTo>
                <a:cubicBezTo>
                  <a:pt x="246" y="47"/>
                  <a:pt x="249" y="46"/>
                  <a:pt x="251" y="46"/>
                </a:cubicBezTo>
                <a:cubicBezTo>
                  <a:pt x="253" y="46"/>
                  <a:pt x="255" y="46"/>
                  <a:pt x="256" y="47"/>
                </a:cubicBezTo>
                <a:cubicBezTo>
                  <a:pt x="240" y="57"/>
                  <a:pt x="229" y="72"/>
                  <a:pt x="232" y="102"/>
                </a:cubicBezTo>
                <a:cubicBezTo>
                  <a:pt x="226" y="97"/>
                  <a:pt x="214" y="97"/>
                  <a:pt x="205" y="95"/>
                </a:cubicBezTo>
                <a:cubicBezTo>
                  <a:pt x="209" y="94"/>
                  <a:pt x="213" y="93"/>
                  <a:pt x="213" y="88"/>
                </a:cubicBezTo>
                <a:cubicBezTo>
                  <a:pt x="211" y="86"/>
                  <a:pt x="209" y="83"/>
                  <a:pt x="210" y="78"/>
                </a:cubicBezTo>
                <a:cubicBezTo>
                  <a:pt x="209" y="78"/>
                  <a:pt x="209" y="78"/>
                  <a:pt x="209" y="78"/>
                </a:cubicBezTo>
                <a:cubicBezTo>
                  <a:pt x="206" y="78"/>
                  <a:pt x="205" y="81"/>
                  <a:pt x="201" y="81"/>
                </a:cubicBezTo>
                <a:cubicBezTo>
                  <a:pt x="198" y="78"/>
                  <a:pt x="196" y="73"/>
                  <a:pt x="190" y="73"/>
                </a:cubicBezTo>
                <a:cubicBezTo>
                  <a:pt x="188" y="79"/>
                  <a:pt x="186" y="84"/>
                  <a:pt x="184" y="90"/>
                </a:cubicBezTo>
                <a:cubicBezTo>
                  <a:pt x="171" y="89"/>
                  <a:pt x="156" y="85"/>
                  <a:pt x="159" y="71"/>
                </a:cubicBezTo>
                <a:cubicBezTo>
                  <a:pt x="160" y="72"/>
                  <a:pt x="162" y="72"/>
                  <a:pt x="163" y="72"/>
                </a:cubicBezTo>
                <a:cubicBezTo>
                  <a:pt x="169" y="72"/>
                  <a:pt x="175" y="69"/>
                  <a:pt x="178" y="64"/>
                </a:cubicBezTo>
                <a:cubicBezTo>
                  <a:pt x="168" y="59"/>
                  <a:pt x="168" y="53"/>
                  <a:pt x="159" y="49"/>
                </a:cubicBezTo>
                <a:cubicBezTo>
                  <a:pt x="165" y="44"/>
                  <a:pt x="167" y="37"/>
                  <a:pt x="172" y="32"/>
                </a:cubicBezTo>
                <a:cubicBezTo>
                  <a:pt x="169" y="31"/>
                  <a:pt x="166" y="30"/>
                  <a:pt x="162" y="30"/>
                </a:cubicBezTo>
                <a:cubicBezTo>
                  <a:pt x="157" y="30"/>
                  <a:pt x="151" y="32"/>
                  <a:pt x="148" y="34"/>
                </a:cubicBezTo>
                <a:cubicBezTo>
                  <a:pt x="154" y="28"/>
                  <a:pt x="152" y="12"/>
                  <a:pt x="148" y="4"/>
                </a:cubicBezTo>
                <a:cubicBezTo>
                  <a:pt x="143" y="4"/>
                  <a:pt x="145" y="11"/>
                  <a:pt x="141" y="11"/>
                </a:cubicBezTo>
                <a:cubicBezTo>
                  <a:pt x="141" y="11"/>
                  <a:pt x="140" y="10"/>
                  <a:pt x="138" y="9"/>
                </a:cubicBezTo>
                <a:cubicBezTo>
                  <a:pt x="136" y="17"/>
                  <a:pt x="135" y="25"/>
                  <a:pt x="133" y="32"/>
                </a:cubicBezTo>
                <a:cubicBezTo>
                  <a:pt x="130" y="24"/>
                  <a:pt x="122" y="21"/>
                  <a:pt x="113" y="20"/>
                </a:cubicBezTo>
                <a:cubicBezTo>
                  <a:pt x="113" y="26"/>
                  <a:pt x="115" y="29"/>
                  <a:pt x="111" y="33"/>
                </a:cubicBezTo>
                <a:cubicBezTo>
                  <a:pt x="99" y="34"/>
                  <a:pt x="97" y="38"/>
                  <a:pt x="80" y="38"/>
                </a:cubicBezTo>
                <a:cubicBezTo>
                  <a:pt x="84" y="51"/>
                  <a:pt x="91" y="53"/>
                  <a:pt x="104" y="59"/>
                </a:cubicBezTo>
                <a:cubicBezTo>
                  <a:pt x="96" y="61"/>
                  <a:pt x="91" y="66"/>
                  <a:pt x="89" y="73"/>
                </a:cubicBezTo>
                <a:cubicBezTo>
                  <a:pt x="91" y="74"/>
                  <a:pt x="94" y="75"/>
                  <a:pt x="97" y="75"/>
                </a:cubicBezTo>
                <a:cubicBezTo>
                  <a:pt x="97" y="75"/>
                  <a:pt x="98" y="75"/>
                  <a:pt x="98" y="75"/>
                </a:cubicBezTo>
                <a:cubicBezTo>
                  <a:pt x="99" y="75"/>
                  <a:pt x="100" y="75"/>
                  <a:pt x="100" y="75"/>
                </a:cubicBezTo>
                <a:cubicBezTo>
                  <a:pt x="103" y="75"/>
                  <a:pt x="106" y="75"/>
                  <a:pt x="107" y="80"/>
                </a:cubicBezTo>
                <a:cubicBezTo>
                  <a:pt x="120" y="79"/>
                  <a:pt x="118" y="64"/>
                  <a:pt x="128" y="61"/>
                </a:cubicBezTo>
                <a:cubicBezTo>
                  <a:pt x="120" y="76"/>
                  <a:pt x="127" y="102"/>
                  <a:pt x="133" y="114"/>
                </a:cubicBezTo>
                <a:cubicBezTo>
                  <a:pt x="129" y="108"/>
                  <a:pt x="119" y="107"/>
                  <a:pt x="109" y="107"/>
                </a:cubicBezTo>
                <a:cubicBezTo>
                  <a:pt x="104" y="107"/>
                  <a:pt x="100" y="107"/>
                  <a:pt x="95" y="107"/>
                </a:cubicBezTo>
                <a:cubicBezTo>
                  <a:pt x="91" y="107"/>
                  <a:pt x="87" y="108"/>
                  <a:pt x="83" y="108"/>
                </a:cubicBezTo>
                <a:cubicBezTo>
                  <a:pt x="70" y="108"/>
                  <a:pt x="60" y="106"/>
                  <a:pt x="60" y="97"/>
                </a:cubicBezTo>
                <a:cubicBezTo>
                  <a:pt x="60" y="98"/>
                  <a:pt x="61" y="99"/>
                  <a:pt x="61" y="99"/>
                </a:cubicBezTo>
                <a:cubicBezTo>
                  <a:pt x="63" y="99"/>
                  <a:pt x="66" y="87"/>
                  <a:pt x="70" y="86"/>
                </a:cubicBezTo>
                <a:cubicBezTo>
                  <a:pt x="69" y="86"/>
                  <a:pt x="69" y="86"/>
                  <a:pt x="69" y="86"/>
                </a:cubicBezTo>
                <a:cubicBezTo>
                  <a:pt x="68" y="86"/>
                  <a:pt x="67" y="85"/>
                  <a:pt x="66" y="84"/>
                </a:cubicBezTo>
                <a:cubicBezTo>
                  <a:pt x="65" y="83"/>
                  <a:pt x="64" y="82"/>
                  <a:pt x="62" y="82"/>
                </a:cubicBezTo>
                <a:cubicBezTo>
                  <a:pt x="62" y="82"/>
                  <a:pt x="61" y="83"/>
                  <a:pt x="60" y="83"/>
                </a:cubicBezTo>
                <a:cubicBezTo>
                  <a:pt x="60" y="81"/>
                  <a:pt x="62" y="80"/>
                  <a:pt x="61" y="76"/>
                </a:cubicBezTo>
                <a:cubicBezTo>
                  <a:pt x="59" y="77"/>
                  <a:pt x="58" y="77"/>
                  <a:pt x="56" y="77"/>
                </a:cubicBezTo>
                <a:cubicBezTo>
                  <a:pt x="52" y="77"/>
                  <a:pt x="51" y="73"/>
                  <a:pt x="46" y="71"/>
                </a:cubicBezTo>
                <a:cubicBezTo>
                  <a:pt x="47" y="77"/>
                  <a:pt x="46" y="82"/>
                  <a:pt x="41" y="82"/>
                </a:cubicBezTo>
                <a:cubicBezTo>
                  <a:pt x="40" y="82"/>
                  <a:pt x="39" y="82"/>
                  <a:pt x="37" y="81"/>
                </a:cubicBezTo>
                <a:cubicBezTo>
                  <a:pt x="40" y="90"/>
                  <a:pt x="31" y="88"/>
                  <a:pt x="32" y="97"/>
                </a:cubicBezTo>
                <a:cubicBezTo>
                  <a:pt x="33" y="102"/>
                  <a:pt x="43" y="97"/>
                  <a:pt x="41" y="105"/>
                </a:cubicBezTo>
                <a:cubicBezTo>
                  <a:pt x="41" y="105"/>
                  <a:pt x="41" y="105"/>
                  <a:pt x="41" y="105"/>
                </a:cubicBezTo>
                <a:cubicBezTo>
                  <a:pt x="46" y="105"/>
                  <a:pt x="47" y="102"/>
                  <a:pt x="51" y="100"/>
                </a:cubicBezTo>
                <a:cubicBezTo>
                  <a:pt x="50" y="108"/>
                  <a:pt x="59" y="105"/>
                  <a:pt x="58" y="114"/>
                </a:cubicBezTo>
                <a:cubicBezTo>
                  <a:pt x="42" y="115"/>
                  <a:pt x="39" y="130"/>
                  <a:pt x="34" y="143"/>
                </a:cubicBezTo>
                <a:cubicBezTo>
                  <a:pt x="35" y="134"/>
                  <a:pt x="30" y="132"/>
                  <a:pt x="30" y="124"/>
                </a:cubicBezTo>
                <a:cubicBezTo>
                  <a:pt x="29" y="125"/>
                  <a:pt x="27" y="125"/>
                  <a:pt x="26" y="125"/>
                </a:cubicBezTo>
                <a:cubicBezTo>
                  <a:pt x="23" y="125"/>
                  <a:pt x="20" y="123"/>
                  <a:pt x="15" y="122"/>
                </a:cubicBezTo>
                <a:cubicBezTo>
                  <a:pt x="12" y="129"/>
                  <a:pt x="20" y="134"/>
                  <a:pt x="17" y="136"/>
                </a:cubicBezTo>
                <a:cubicBezTo>
                  <a:pt x="14" y="135"/>
                  <a:pt x="13" y="135"/>
                  <a:pt x="11" y="135"/>
                </a:cubicBezTo>
                <a:cubicBezTo>
                  <a:pt x="7" y="135"/>
                  <a:pt x="5" y="137"/>
                  <a:pt x="0" y="138"/>
                </a:cubicBezTo>
                <a:cubicBezTo>
                  <a:pt x="0" y="152"/>
                  <a:pt x="21" y="148"/>
                  <a:pt x="13" y="165"/>
                </a:cubicBezTo>
                <a:cubicBezTo>
                  <a:pt x="14" y="165"/>
                  <a:pt x="15" y="165"/>
                  <a:pt x="16" y="165"/>
                </a:cubicBezTo>
                <a:cubicBezTo>
                  <a:pt x="17" y="165"/>
                  <a:pt x="18" y="165"/>
                  <a:pt x="20" y="165"/>
                </a:cubicBezTo>
                <a:cubicBezTo>
                  <a:pt x="21" y="165"/>
                  <a:pt x="23" y="165"/>
                  <a:pt x="24" y="165"/>
                </a:cubicBezTo>
                <a:cubicBezTo>
                  <a:pt x="26" y="165"/>
                  <a:pt x="28" y="165"/>
                  <a:pt x="29" y="167"/>
                </a:cubicBezTo>
                <a:cubicBezTo>
                  <a:pt x="24" y="172"/>
                  <a:pt x="29" y="179"/>
                  <a:pt x="29" y="186"/>
                </a:cubicBezTo>
                <a:cubicBezTo>
                  <a:pt x="34" y="181"/>
                  <a:pt x="39" y="176"/>
                  <a:pt x="42" y="168"/>
                </a:cubicBezTo>
                <a:cubicBezTo>
                  <a:pt x="42" y="174"/>
                  <a:pt x="47" y="175"/>
                  <a:pt x="53" y="175"/>
                </a:cubicBezTo>
                <a:cubicBezTo>
                  <a:pt x="54" y="168"/>
                  <a:pt x="51" y="166"/>
                  <a:pt x="51" y="160"/>
                </a:cubicBezTo>
                <a:cubicBezTo>
                  <a:pt x="52" y="160"/>
                  <a:pt x="53" y="160"/>
                  <a:pt x="54" y="160"/>
                </a:cubicBezTo>
                <a:cubicBezTo>
                  <a:pt x="59" y="160"/>
                  <a:pt x="62" y="158"/>
                  <a:pt x="66" y="158"/>
                </a:cubicBezTo>
                <a:cubicBezTo>
                  <a:pt x="69" y="149"/>
                  <a:pt x="60" y="150"/>
                  <a:pt x="58" y="145"/>
                </a:cubicBezTo>
                <a:cubicBezTo>
                  <a:pt x="58" y="145"/>
                  <a:pt x="58" y="145"/>
                  <a:pt x="58" y="145"/>
                </a:cubicBezTo>
                <a:cubicBezTo>
                  <a:pt x="62" y="145"/>
                  <a:pt x="60" y="140"/>
                  <a:pt x="63" y="139"/>
                </a:cubicBezTo>
                <a:cubicBezTo>
                  <a:pt x="75" y="142"/>
                  <a:pt x="74" y="139"/>
                  <a:pt x="82" y="143"/>
                </a:cubicBezTo>
                <a:cubicBezTo>
                  <a:pt x="84" y="134"/>
                  <a:pt x="86" y="138"/>
                  <a:pt x="85" y="122"/>
                </a:cubicBezTo>
                <a:cubicBezTo>
                  <a:pt x="83" y="122"/>
                  <a:pt x="82" y="122"/>
                  <a:pt x="80" y="122"/>
                </a:cubicBezTo>
                <a:cubicBezTo>
                  <a:pt x="80" y="122"/>
                  <a:pt x="79" y="122"/>
                  <a:pt x="79" y="122"/>
                </a:cubicBezTo>
                <a:cubicBezTo>
                  <a:pt x="78" y="122"/>
                  <a:pt x="78" y="122"/>
                  <a:pt x="77" y="122"/>
                </a:cubicBezTo>
                <a:cubicBezTo>
                  <a:pt x="76" y="122"/>
                  <a:pt x="75" y="122"/>
                  <a:pt x="73" y="121"/>
                </a:cubicBezTo>
                <a:cubicBezTo>
                  <a:pt x="73" y="117"/>
                  <a:pt x="74" y="115"/>
                  <a:pt x="77" y="114"/>
                </a:cubicBezTo>
                <a:cubicBezTo>
                  <a:pt x="83" y="113"/>
                  <a:pt x="89" y="111"/>
                  <a:pt x="94" y="111"/>
                </a:cubicBezTo>
                <a:cubicBezTo>
                  <a:pt x="99" y="111"/>
                  <a:pt x="103" y="112"/>
                  <a:pt x="107" y="115"/>
                </a:cubicBezTo>
                <a:cubicBezTo>
                  <a:pt x="105" y="116"/>
                  <a:pt x="106" y="118"/>
                  <a:pt x="106" y="121"/>
                </a:cubicBezTo>
                <a:cubicBezTo>
                  <a:pt x="103" y="118"/>
                  <a:pt x="100" y="117"/>
                  <a:pt x="96" y="117"/>
                </a:cubicBezTo>
                <a:cubicBezTo>
                  <a:pt x="95" y="117"/>
                  <a:pt x="93" y="117"/>
                  <a:pt x="92" y="117"/>
                </a:cubicBezTo>
                <a:cubicBezTo>
                  <a:pt x="91" y="126"/>
                  <a:pt x="99" y="134"/>
                  <a:pt x="90" y="138"/>
                </a:cubicBezTo>
                <a:cubicBezTo>
                  <a:pt x="93" y="142"/>
                  <a:pt x="99" y="143"/>
                  <a:pt x="102" y="146"/>
                </a:cubicBezTo>
                <a:cubicBezTo>
                  <a:pt x="98" y="148"/>
                  <a:pt x="94" y="152"/>
                  <a:pt x="94" y="158"/>
                </a:cubicBezTo>
                <a:cubicBezTo>
                  <a:pt x="95" y="159"/>
                  <a:pt x="96" y="160"/>
                  <a:pt x="98" y="160"/>
                </a:cubicBezTo>
                <a:cubicBezTo>
                  <a:pt x="102" y="160"/>
                  <a:pt x="106" y="153"/>
                  <a:pt x="109" y="151"/>
                </a:cubicBezTo>
                <a:cubicBezTo>
                  <a:pt x="107" y="159"/>
                  <a:pt x="113" y="159"/>
                  <a:pt x="116" y="162"/>
                </a:cubicBezTo>
                <a:cubicBezTo>
                  <a:pt x="121" y="154"/>
                  <a:pt x="118" y="147"/>
                  <a:pt x="116" y="139"/>
                </a:cubicBezTo>
                <a:cubicBezTo>
                  <a:pt x="124" y="131"/>
                  <a:pt x="132" y="128"/>
                  <a:pt x="140" y="128"/>
                </a:cubicBezTo>
                <a:cubicBezTo>
                  <a:pt x="143" y="128"/>
                  <a:pt x="148" y="129"/>
                  <a:pt x="152" y="130"/>
                </a:cubicBezTo>
                <a:cubicBezTo>
                  <a:pt x="178" y="143"/>
                  <a:pt x="213" y="163"/>
                  <a:pt x="246" y="163"/>
                </a:cubicBezTo>
                <a:cubicBezTo>
                  <a:pt x="250" y="163"/>
                  <a:pt x="255" y="163"/>
                  <a:pt x="260" y="162"/>
                </a:cubicBezTo>
                <a:cubicBezTo>
                  <a:pt x="267" y="178"/>
                  <a:pt x="281" y="187"/>
                  <a:pt x="290" y="201"/>
                </a:cubicBezTo>
                <a:cubicBezTo>
                  <a:pt x="283" y="198"/>
                  <a:pt x="276" y="197"/>
                  <a:pt x="270" y="197"/>
                </a:cubicBezTo>
                <a:cubicBezTo>
                  <a:pt x="246" y="197"/>
                  <a:pt x="229" y="215"/>
                  <a:pt x="213" y="225"/>
                </a:cubicBezTo>
                <a:cubicBezTo>
                  <a:pt x="214" y="222"/>
                  <a:pt x="211" y="221"/>
                  <a:pt x="210" y="220"/>
                </a:cubicBezTo>
                <a:cubicBezTo>
                  <a:pt x="219" y="212"/>
                  <a:pt x="223" y="200"/>
                  <a:pt x="222" y="182"/>
                </a:cubicBezTo>
                <a:cubicBezTo>
                  <a:pt x="221" y="182"/>
                  <a:pt x="221" y="182"/>
                  <a:pt x="221" y="182"/>
                </a:cubicBezTo>
                <a:cubicBezTo>
                  <a:pt x="219" y="182"/>
                  <a:pt x="219" y="183"/>
                  <a:pt x="218" y="185"/>
                </a:cubicBezTo>
                <a:cubicBezTo>
                  <a:pt x="218" y="186"/>
                  <a:pt x="217" y="187"/>
                  <a:pt x="216" y="187"/>
                </a:cubicBezTo>
                <a:cubicBezTo>
                  <a:pt x="215" y="187"/>
                  <a:pt x="215" y="187"/>
                  <a:pt x="215" y="187"/>
                </a:cubicBezTo>
                <a:cubicBezTo>
                  <a:pt x="213" y="177"/>
                  <a:pt x="207" y="170"/>
                  <a:pt x="200" y="165"/>
                </a:cubicBezTo>
                <a:cubicBezTo>
                  <a:pt x="196" y="175"/>
                  <a:pt x="192" y="185"/>
                  <a:pt x="191" y="198"/>
                </a:cubicBezTo>
                <a:cubicBezTo>
                  <a:pt x="186" y="181"/>
                  <a:pt x="171" y="178"/>
                  <a:pt x="155" y="175"/>
                </a:cubicBezTo>
                <a:cubicBezTo>
                  <a:pt x="157" y="190"/>
                  <a:pt x="157" y="195"/>
                  <a:pt x="164" y="204"/>
                </a:cubicBezTo>
                <a:cubicBezTo>
                  <a:pt x="163" y="204"/>
                  <a:pt x="163" y="204"/>
                  <a:pt x="162" y="204"/>
                </a:cubicBezTo>
                <a:cubicBezTo>
                  <a:pt x="162" y="204"/>
                  <a:pt x="162" y="204"/>
                  <a:pt x="162" y="204"/>
                </a:cubicBezTo>
                <a:cubicBezTo>
                  <a:pt x="161" y="204"/>
                  <a:pt x="161" y="204"/>
                  <a:pt x="161" y="204"/>
                </a:cubicBezTo>
                <a:cubicBezTo>
                  <a:pt x="159" y="204"/>
                  <a:pt x="157" y="205"/>
                  <a:pt x="157" y="206"/>
                </a:cubicBezTo>
                <a:cubicBezTo>
                  <a:pt x="162" y="209"/>
                  <a:pt x="162" y="217"/>
                  <a:pt x="167" y="220"/>
                </a:cubicBezTo>
                <a:cubicBezTo>
                  <a:pt x="163" y="227"/>
                  <a:pt x="155" y="230"/>
                  <a:pt x="147" y="233"/>
                </a:cubicBezTo>
                <a:cubicBezTo>
                  <a:pt x="150" y="235"/>
                  <a:pt x="151" y="239"/>
                  <a:pt x="156" y="239"/>
                </a:cubicBezTo>
                <a:cubicBezTo>
                  <a:pt x="157" y="239"/>
                  <a:pt x="158" y="239"/>
                  <a:pt x="159" y="239"/>
                </a:cubicBezTo>
                <a:cubicBezTo>
                  <a:pt x="155" y="250"/>
                  <a:pt x="175" y="250"/>
                  <a:pt x="184" y="254"/>
                </a:cubicBezTo>
                <a:cubicBezTo>
                  <a:pt x="161" y="257"/>
                  <a:pt x="159" y="275"/>
                  <a:pt x="150" y="290"/>
                </a:cubicBezTo>
                <a:cubicBezTo>
                  <a:pt x="151" y="291"/>
                  <a:pt x="153" y="291"/>
                  <a:pt x="154" y="291"/>
                </a:cubicBezTo>
                <a:cubicBezTo>
                  <a:pt x="159" y="291"/>
                  <a:pt x="165" y="287"/>
                  <a:pt x="167" y="283"/>
                </a:cubicBezTo>
                <a:cubicBezTo>
                  <a:pt x="167" y="288"/>
                  <a:pt x="171" y="287"/>
                  <a:pt x="174" y="288"/>
                </a:cubicBezTo>
                <a:cubicBezTo>
                  <a:pt x="182" y="282"/>
                  <a:pt x="189" y="276"/>
                  <a:pt x="193" y="266"/>
                </a:cubicBezTo>
                <a:cubicBezTo>
                  <a:pt x="191" y="285"/>
                  <a:pt x="197" y="295"/>
                  <a:pt x="207" y="302"/>
                </a:cubicBezTo>
                <a:cubicBezTo>
                  <a:pt x="208" y="296"/>
                  <a:pt x="208" y="290"/>
                  <a:pt x="214" y="290"/>
                </a:cubicBezTo>
                <a:cubicBezTo>
                  <a:pt x="215" y="290"/>
                  <a:pt x="215" y="290"/>
                  <a:pt x="215" y="290"/>
                </a:cubicBezTo>
                <a:cubicBezTo>
                  <a:pt x="215" y="283"/>
                  <a:pt x="215" y="276"/>
                  <a:pt x="217" y="274"/>
                </a:cubicBezTo>
                <a:cubicBezTo>
                  <a:pt x="219" y="274"/>
                  <a:pt x="219" y="273"/>
                  <a:pt x="220" y="273"/>
                </a:cubicBezTo>
                <a:cubicBezTo>
                  <a:pt x="223" y="275"/>
                  <a:pt x="227" y="279"/>
                  <a:pt x="230" y="279"/>
                </a:cubicBezTo>
                <a:cubicBezTo>
                  <a:pt x="232" y="279"/>
                  <a:pt x="233" y="278"/>
                  <a:pt x="234" y="276"/>
                </a:cubicBezTo>
                <a:cubicBezTo>
                  <a:pt x="235" y="279"/>
                  <a:pt x="238" y="283"/>
                  <a:pt x="241" y="283"/>
                </a:cubicBezTo>
                <a:cubicBezTo>
                  <a:pt x="242" y="283"/>
                  <a:pt x="243" y="282"/>
                  <a:pt x="244" y="280"/>
                </a:cubicBezTo>
                <a:cubicBezTo>
                  <a:pt x="249" y="289"/>
                  <a:pt x="257" y="295"/>
                  <a:pt x="266" y="298"/>
                </a:cubicBezTo>
                <a:cubicBezTo>
                  <a:pt x="247" y="303"/>
                  <a:pt x="237" y="310"/>
                  <a:pt x="232" y="326"/>
                </a:cubicBezTo>
                <a:cubicBezTo>
                  <a:pt x="233" y="326"/>
                  <a:pt x="233" y="326"/>
                  <a:pt x="233" y="326"/>
                </a:cubicBezTo>
                <a:cubicBezTo>
                  <a:pt x="235" y="326"/>
                  <a:pt x="237" y="326"/>
                  <a:pt x="239" y="326"/>
                </a:cubicBezTo>
                <a:cubicBezTo>
                  <a:pt x="241" y="325"/>
                  <a:pt x="242" y="325"/>
                  <a:pt x="244" y="325"/>
                </a:cubicBezTo>
                <a:cubicBezTo>
                  <a:pt x="247" y="325"/>
                  <a:pt x="249" y="326"/>
                  <a:pt x="251" y="329"/>
                </a:cubicBezTo>
                <a:cubicBezTo>
                  <a:pt x="260" y="324"/>
                  <a:pt x="264" y="322"/>
                  <a:pt x="273" y="316"/>
                </a:cubicBezTo>
                <a:cubicBezTo>
                  <a:pt x="270" y="326"/>
                  <a:pt x="272" y="342"/>
                  <a:pt x="278" y="348"/>
                </a:cubicBezTo>
                <a:cubicBezTo>
                  <a:pt x="283" y="339"/>
                  <a:pt x="291" y="335"/>
                  <a:pt x="294" y="324"/>
                </a:cubicBezTo>
                <a:cubicBezTo>
                  <a:pt x="295" y="324"/>
                  <a:pt x="295" y="324"/>
                  <a:pt x="296" y="324"/>
                </a:cubicBezTo>
                <a:cubicBezTo>
                  <a:pt x="303" y="324"/>
                  <a:pt x="300" y="333"/>
                  <a:pt x="306" y="334"/>
                </a:cubicBezTo>
                <a:cubicBezTo>
                  <a:pt x="306" y="332"/>
                  <a:pt x="308" y="332"/>
                  <a:pt x="309" y="331"/>
                </a:cubicBezTo>
                <a:cubicBezTo>
                  <a:pt x="308" y="341"/>
                  <a:pt x="323" y="337"/>
                  <a:pt x="325" y="345"/>
                </a:cubicBezTo>
                <a:cubicBezTo>
                  <a:pt x="335" y="333"/>
                  <a:pt x="323" y="318"/>
                  <a:pt x="321" y="310"/>
                </a:cubicBezTo>
                <a:cubicBezTo>
                  <a:pt x="325" y="312"/>
                  <a:pt x="329" y="315"/>
                  <a:pt x="332" y="315"/>
                </a:cubicBezTo>
                <a:cubicBezTo>
                  <a:pt x="334" y="315"/>
                  <a:pt x="336" y="314"/>
                  <a:pt x="338" y="312"/>
                </a:cubicBezTo>
                <a:cubicBezTo>
                  <a:pt x="343" y="318"/>
                  <a:pt x="356" y="323"/>
                  <a:pt x="350" y="333"/>
                </a:cubicBezTo>
                <a:cubicBezTo>
                  <a:pt x="354" y="333"/>
                  <a:pt x="356" y="335"/>
                  <a:pt x="359" y="335"/>
                </a:cubicBezTo>
                <a:cubicBezTo>
                  <a:pt x="360" y="335"/>
                  <a:pt x="361" y="335"/>
                  <a:pt x="362" y="334"/>
                </a:cubicBezTo>
                <a:cubicBezTo>
                  <a:pt x="358" y="339"/>
                  <a:pt x="363" y="342"/>
                  <a:pt x="362" y="348"/>
                </a:cubicBezTo>
                <a:cubicBezTo>
                  <a:pt x="367" y="346"/>
                  <a:pt x="373" y="345"/>
                  <a:pt x="371" y="336"/>
                </a:cubicBezTo>
                <a:cubicBezTo>
                  <a:pt x="374" y="338"/>
                  <a:pt x="376" y="341"/>
                  <a:pt x="381" y="341"/>
                </a:cubicBezTo>
                <a:cubicBezTo>
                  <a:pt x="381" y="341"/>
                  <a:pt x="381" y="341"/>
                  <a:pt x="381" y="341"/>
                </a:cubicBezTo>
                <a:cubicBezTo>
                  <a:pt x="382" y="336"/>
                  <a:pt x="379" y="335"/>
                  <a:pt x="379" y="331"/>
                </a:cubicBezTo>
                <a:cubicBezTo>
                  <a:pt x="380" y="331"/>
                  <a:pt x="380" y="331"/>
                  <a:pt x="380" y="331"/>
                </a:cubicBezTo>
                <a:cubicBezTo>
                  <a:pt x="380" y="331"/>
                  <a:pt x="381" y="331"/>
                  <a:pt x="381" y="331"/>
                </a:cubicBezTo>
                <a:cubicBezTo>
                  <a:pt x="382" y="331"/>
                  <a:pt x="382" y="331"/>
                  <a:pt x="383" y="331"/>
                </a:cubicBezTo>
                <a:cubicBezTo>
                  <a:pt x="387" y="331"/>
                  <a:pt x="391" y="331"/>
                  <a:pt x="391" y="326"/>
                </a:cubicBezTo>
                <a:cubicBezTo>
                  <a:pt x="387" y="320"/>
                  <a:pt x="385" y="319"/>
                  <a:pt x="390" y="312"/>
                </a:cubicBezTo>
                <a:cubicBezTo>
                  <a:pt x="389" y="312"/>
                  <a:pt x="389" y="312"/>
                  <a:pt x="388" y="312"/>
                </a:cubicBezTo>
                <a:cubicBezTo>
                  <a:pt x="384" y="312"/>
                  <a:pt x="380" y="311"/>
                  <a:pt x="378" y="309"/>
                </a:cubicBezTo>
                <a:cubicBezTo>
                  <a:pt x="383" y="303"/>
                  <a:pt x="392" y="298"/>
                  <a:pt x="397" y="298"/>
                </a:cubicBezTo>
                <a:cubicBezTo>
                  <a:pt x="415" y="304"/>
                  <a:pt x="449" y="364"/>
                  <a:pt x="459" y="380"/>
                </a:cubicBezTo>
                <a:cubicBezTo>
                  <a:pt x="459" y="380"/>
                  <a:pt x="459" y="380"/>
                  <a:pt x="459" y="380"/>
                </a:cubicBezTo>
                <a:cubicBezTo>
                  <a:pt x="457" y="380"/>
                  <a:pt x="444" y="377"/>
                  <a:pt x="439" y="371"/>
                </a:cubicBezTo>
                <a:cubicBezTo>
                  <a:pt x="441" y="363"/>
                  <a:pt x="432" y="336"/>
                  <a:pt x="412" y="326"/>
                </a:cubicBezTo>
                <a:cubicBezTo>
                  <a:pt x="403" y="340"/>
                  <a:pt x="404" y="344"/>
                  <a:pt x="407" y="355"/>
                </a:cubicBezTo>
                <a:cubicBezTo>
                  <a:pt x="402" y="353"/>
                  <a:pt x="392" y="349"/>
                  <a:pt x="383" y="349"/>
                </a:cubicBezTo>
                <a:cubicBezTo>
                  <a:pt x="379" y="349"/>
                  <a:pt x="376" y="350"/>
                  <a:pt x="372" y="352"/>
                </a:cubicBezTo>
                <a:cubicBezTo>
                  <a:pt x="372" y="364"/>
                  <a:pt x="384" y="377"/>
                  <a:pt x="388" y="381"/>
                </a:cubicBezTo>
                <a:cubicBezTo>
                  <a:pt x="385" y="379"/>
                  <a:pt x="381" y="378"/>
                  <a:pt x="377" y="378"/>
                </a:cubicBezTo>
                <a:cubicBezTo>
                  <a:pt x="368" y="378"/>
                  <a:pt x="360" y="381"/>
                  <a:pt x="357" y="387"/>
                </a:cubicBezTo>
                <a:cubicBezTo>
                  <a:pt x="359" y="391"/>
                  <a:pt x="367" y="390"/>
                  <a:pt x="367" y="396"/>
                </a:cubicBezTo>
                <a:cubicBezTo>
                  <a:pt x="369" y="396"/>
                  <a:pt x="370" y="396"/>
                  <a:pt x="371" y="396"/>
                </a:cubicBezTo>
                <a:cubicBezTo>
                  <a:pt x="374" y="396"/>
                  <a:pt x="376" y="396"/>
                  <a:pt x="378" y="395"/>
                </a:cubicBezTo>
                <a:cubicBezTo>
                  <a:pt x="380" y="395"/>
                  <a:pt x="382" y="394"/>
                  <a:pt x="384" y="394"/>
                </a:cubicBezTo>
                <a:cubicBezTo>
                  <a:pt x="385" y="394"/>
                  <a:pt x="387" y="395"/>
                  <a:pt x="388" y="396"/>
                </a:cubicBezTo>
                <a:cubicBezTo>
                  <a:pt x="379" y="398"/>
                  <a:pt x="379" y="409"/>
                  <a:pt x="378" y="418"/>
                </a:cubicBezTo>
                <a:cubicBezTo>
                  <a:pt x="392" y="415"/>
                  <a:pt x="388" y="413"/>
                  <a:pt x="402" y="408"/>
                </a:cubicBezTo>
                <a:cubicBezTo>
                  <a:pt x="401" y="393"/>
                  <a:pt x="412" y="389"/>
                  <a:pt x="424" y="389"/>
                </a:cubicBezTo>
                <a:cubicBezTo>
                  <a:pt x="438" y="389"/>
                  <a:pt x="454" y="394"/>
                  <a:pt x="461" y="398"/>
                </a:cubicBezTo>
                <a:cubicBezTo>
                  <a:pt x="490" y="481"/>
                  <a:pt x="505" y="578"/>
                  <a:pt x="566" y="629"/>
                </a:cubicBezTo>
                <a:cubicBezTo>
                  <a:pt x="557" y="659"/>
                  <a:pt x="554" y="695"/>
                  <a:pt x="552" y="731"/>
                </a:cubicBezTo>
                <a:cubicBezTo>
                  <a:pt x="533" y="682"/>
                  <a:pt x="497" y="649"/>
                  <a:pt x="429" y="649"/>
                </a:cubicBezTo>
                <a:cubicBezTo>
                  <a:pt x="425" y="649"/>
                  <a:pt x="421" y="649"/>
                  <a:pt x="417" y="649"/>
                </a:cubicBezTo>
                <a:cubicBezTo>
                  <a:pt x="410" y="623"/>
                  <a:pt x="451" y="630"/>
                  <a:pt x="467" y="620"/>
                </a:cubicBezTo>
                <a:cubicBezTo>
                  <a:pt x="467" y="617"/>
                  <a:pt x="465" y="616"/>
                  <a:pt x="465" y="613"/>
                </a:cubicBezTo>
                <a:cubicBezTo>
                  <a:pt x="476" y="612"/>
                  <a:pt x="485" y="608"/>
                  <a:pt x="487" y="598"/>
                </a:cubicBezTo>
                <a:cubicBezTo>
                  <a:pt x="480" y="596"/>
                  <a:pt x="470" y="597"/>
                  <a:pt x="465" y="594"/>
                </a:cubicBezTo>
                <a:cubicBezTo>
                  <a:pt x="475" y="593"/>
                  <a:pt x="478" y="584"/>
                  <a:pt x="482" y="576"/>
                </a:cubicBezTo>
                <a:cubicBezTo>
                  <a:pt x="480" y="575"/>
                  <a:pt x="478" y="574"/>
                  <a:pt x="477" y="572"/>
                </a:cubicBezTo>
                <a:cubicBezTo>
                  <a:pt x="481" y="565"/>
                  <a:pt x="486" y="559"/>
                  <a:pt x="487" y="548"/>
                </a:cubicBezTo>
                <a:cubicBezTo>
                  <a:pt x="486" y="548"/>
                  <a:pt x="486" y="548"/>
                  <a:pt x="485" y="548"/>
                </a:cubicBezTo>
                <a:cubicBezTo>
                  <a:pt x="473" y="548"/>
                  <a:pt x="467" y="554"/>
                  <a:pt x="461" y="560"/>
                </a:cubicBezTo>
                <a:cubicBezTo>
                  <a:pt x="462" y="556"/>
                  <a:pt x="461" y="553"/>
                  <a:pt x="457" y="553"/>
                </a:cubicBezTo>
                <a:cubicBezTo>
                  <a:pt x="456" y="553"/>
                  <a:pt x="456" y="553"/>
                  <a:pt x="456" y="553"/>
                </a:cubicBezTo>
                <a:cubicBezTo>
                  <a:pt x="439" y="566"/>
                  <a:pt x="423" y="583"/>
                  <a:pt x="415" y="610"/>
                </a:cubicBezTo>
                <a:cubicBezTo>
                  <a:pt x="417" y="582"/>
                  <a:pt x="434" y="569"/>
                  <a:pt x="432" y="538"/>
                </a:cubicBezTo>
                <a:cubicBezTo>
                  <a:pt x="432" y="538"/>
                  <a:pt x="431" y="538"/>
                  <a:pt x="431" y="538"/>
                </a:cubicBezTo>
                <a:cubicBezTo>
                  <a:pt x="430" y="538"/>
                  <a:pt x="430" y="538"/>
                  <a:pt x="430" y="538"/>
                </a:cubicBezTo>
                <a:cubicBezTo>
                  <a:pt x="429" y="538"/>
                  <a:pt x="429" y="538"/>
                  <a:pt x="429" y="538"/>
                </a:cubicBezTo>
                <a:cubicBezTo>
                  <a:pt x="428" y="538"/>
                  <a:pt x="426" y="538"/>
                  <a:pt x="426" y="536"/>
                </a:cubicBezTo>
                <a:cubicBezTo>
                  <a:pt x="429" y="532"/>
                  <a:pt x="429" y="524"/>
                  <a:pt x="429" y="516"/>
                </a:cubicBezTo>
                <a:cubicBezTo>
                  <a:pt x="428" y="516"/>
                  <a:pt x="428" y="515"/>
                  <a:pt x="427" y="515"/>
                </a:cubicBezTo>
                <a:cubicBezTo>
                  <a:pt x="421" y="515"/>
                  <a:pt x="421" y="521"/>
                  <a:pt x="417" y="522"/>
                </a:cubicBezTo>
                <a:cubicBezTo>
                  <a:pt x="418" y="509"/>
                  <a:pt x="416" y="498"/>
                  <a:pt x="407" y="495"/>
                </a:cubicBezTo>
                <a:cubicBezTo>
                  <a:pt x="401" y="503"/>
                  <a:pt x="395" y="510"/>
                  <a:pt x="393" y="522"/>
                </a:cubicBezTo>
                <a:cubicBezTo>
                  <a:pt x="390" y="522"/>
                  <a:pt x="391" y="517"/>
                  <a:pt x="388" y="517"/>
                </a:cubicBezTo>
                <a:cubicBezTo>
                  <a:pt x="387" y="517"/>
                  <a:pt x="387" y="517"/>
                  <a:pt x="386" y="517"/>
                </a:cubicBezTo>
                <a:cubicBezTo>
                  <a:pt x="386" y="518"/>
                  <a:pt x="385" y="519"/>
                  <a:pt x="384" y="519"/>
                </a:cubicBezTo>
                <a:cubicBezTo>
                  <a:pt x="383" y="519"/>
                  <a:pt x="383" y="519"/>
                  <a:pt x="383" y="519"/>
                </a:cubicBezTo>
                <a:cubicBezTo>
                  <a:pt x="383" y="530"/>
                  <a:pt x="384" y="541"/>
                  <a:pt x="379" y="548"/>
                </a:cubicBezTo>
                <a:cubicBezTo>
                  <a:pt x="378" y="542"/>
                  <a:pt x="376" y="537"/>
                  <a:pt x="371" y="534"/>
                </a:cubicBezTo>
                <a:cubicBezTo>
                  <a:pt x="364" y="541"/>
                  <a:pt x="370" y="553"/>
                  <a:pt x="362" y="557"/>
                </a:cubicBezTo>
                <a:cubicBezTo>
                  <a:pt x="362" y="563"/>
                  <a:pt x="369" y="570"/>
                  <a:pt x="366" y="574"/>
                </a:cubicBezTo>
                <a:cubicBezTo>
                  <a:pt x="365" y="570"/>
                  <a:pt x="362" y="569"/>
                  <a:pt x="359" y="569"/>
                </a:cubicBezTo>
                <a:cubicBezTo>
                  <a:pt x="355" y="569"/>
                  <a:pt x="351" y="571"/>
                  <a:pt x="350" y="574"/>
                </a:cubicBezTo>
                <a:cubicBezTo>
                  <a:pt x="350" y="569"/>
                  <a:pt x="348" y="567"/>
                  <a:pt x="343" y="567"/>
                </a:cubicBezTo>
                <a:cubicBezTo>
                  <a:pt x="343" y="571"/>
                  <a:pt x="340" y="572"/>
                  <a:pt x="338" y="576"/>
                </a:cubicBezTo>
                <a:cubicBezTo>
                  <a:pt x="339" y="562"/>
                  <a:pt x="325" y="563"/>
                  <a:pt x="318" y="557"/>
                </a:cubicBezTo>
                <a:cubicBezTo>
                  <a:pt x="315" y="597"/>
                  <a:pt x="324" y="628"/>
                  <a:pt x="347" y="646"/>
                </a:cubicBezTo>
                <a:cubicBezTo>
                  <a:pt x="326" y="633"/>
                  <a:pt x="310" y="622"/>
                  <a:pt x="283" y="622"/>
                </a:cubicBezTo>
                <a:cubicBezTo>
                  <a:pt x="278" y="622"/>
                  <a:pt x="273" y="623"/>
                  <a:pt x="268" y="623"/>
                </a:cubicBezTo>
                <a:cubicBezTo>
                  <a:pt x="268" y="628"/>
                  <a:pt x="277" y="631"/>
                  <a:pt x="273" y="634"/>
                </a:cubicBezTo>
                <a:cubicBezTo>
                  <a:pt x="261" y="635"/>
                  <a:pt x="247" y="634"/>
                  <a:pt x="239" y="639"/>
                </a:cubicBezTo>
                <a:cubicBezTo>
                  <a:pt x="247" y="649"/>
                  <a:pt x="263" y="650"/>
                  <a:pt x="275" y="656"/>
                </a:cubicBezTo>
                <a:cubicBezTo>
                  <a:pt x="270" y="657"/>
                  <a:pt x="268" y="661"/>
                  <a:pt x="266" y="664"/>
                </a:cubicBezTo>
                <a:cubicBezTo>
                  <a:pt x="275" y="669"/>
                  <a:pt x="284" y="670"/>
                  <a:pt x="294" y="670"/>
                </a:cubicBezTo>
                <a:cubicBezTo>
                  <a:pt x="311" y="670"/>
                  <a:pt x="329" y="665"/>
                  <a:pt x="343" y="664"/>
                </a:cubicBezTo>
                <a:cubicBezTo>
                  <a:pt x="311" y="670"/>
                  <a:pt x="296" y="701"/>
                  <a:pt x="296" y="733"/>
                </a:cubicBezTo>
                <a:cubicBezTo>
                  <a:pt x="304" y="728"/>
                  <a:pt x="314" y="725"/>
                  <a:pt x="321" y="719"/>
                </a:cubicBezTo>
                <a:cubicBezTo>
                  <a:pt x="321" y="726"/>
                  <a:pt x="321" y="726"/>
                  <a:pt x="321" y="726"/>
                </a:cubicBezTo>
                <a:cubicBezTo>
                  <a:pt x="334" y="724"/>
                  <a:pt x="339" y="715"/>
                  <a:pt x="347" y="709"/>
                </a:cubicBezTo>
                <a:cubicBezTo>
                  <a:pt x="348" y="712"/>
                  <a:pt x="351" y="712"/>
                  <a:pt x="354" y="712"/>
                </a:cubicBezTo>
                <a:cubicBezTo>
                  <a:pt x="355" y="712"/>
                  <a:pt x="357" y="712"/>
                  <a:pt x="358" y="712"/>
                </a:cubicBezTo>
                <a:cubicBezTo>
                  <a:pt x="359" y="712"/>
                  <a:pt x="359" y="712"/>
                  <a:pt x="360" y="712"/>
                </a:cubicBezTo>
                <a:cubicBezTo>
                  <a:pt x="361" y="712"/>
                  <a:pt x="362" y="712"/>
                  <a:pt x="362" y="712"/>
                </a:cubicBezTo>
                <a:cubicBezTo>
                  <a:pt x="355" y="720"/>
                  <a:pt x="359" y="728"/>
                  <a:pt x="359" y="741"/>
                </a:cubicBezTo>
                <a:cubicBezTo>
                  <a:pt x="359" y="741"/>
                  <a:pt x="359" y="741"/>
                  <a:pt x="359" y="741"/>
                </a:cubicBezTo>
                <a:cubicBezTo>
                  <a:pt x="362" y="741"/>
                  <a:pt x="364" y="740"/>
                  <a:pt x="365" y="738"/>
                </a:cubicBezTo>
                <a:cubicBezTo>
                  <a:pt x="366" y="736"/>
                  <a:pt x="367" y="735"/>
                  <a:pt x="370" y="735"/>
                </a:cubicBezTo>
                <a:cubicBezTo>
                  <a:pt x="371" y="735"/>
                  <a:pt x="371" y="735"/>
                  <a:pt x="371" y="735"/>
                </a:cubicBezTo>
                <a:cubicBezTo>
                  <a:pt x="370" y="744"/>
                  <a:pt x="363" y="751"/>
                  <a:pt x="367" y="760"/>
                </a:cubicBezTo>
                <a:cubicBezTo>
                  <a:pt x="368" y="760"/>
                  <a:pt x="368" y="760"/>
                  <a:pt x="368" y="760"/>
                </a:cubicBezTo>
                <a:cubicBezTo>
                  <a:pt x="370" y="760"/>
                  <a:pt x="371" y="759"/>
                  <a:pt x="372" y="758"/>
                </a:cubicBezTo>
                <a:cubicBezTo>
                  <a:pt x="373" y="757"/>
                  <a:pt x="374" y="755"/>
                  <a:pt x="375" y="755"/>
                </a:cubicBezTo>
                <a:cubicBezTo>
                  <a:pt x="375" y="755"/>
                  <a:pt x="375" y="756"/>
                  <a:pt x="376" y="757"/>
                </a:cubicBezTo>
                <a:cubicBezTo>
                  <a:pt x="374" y="763"/>
                  <a:pt x="376" y="773"/>
                  <a:pt x="379" y="779"/>
                </a:cubicBezTo>
                <a:cubicBezTo>
                  <a:pt x="380" y="779"/>
                  <a:pt x="381" y="779"/>
                  <a:pt x="382" y="779"/>
                </a:cubicBezTo>
                <a:cubicBezTo>
                  <a:pt x="392" y="779"/>
                  <a:pt x="390" y="767"/>
                  <a:pt x="395" y="762"/>
                </a:cubicBezTo>
                <a:cubicBezTo>
                  <a:pt x="396" y="764"/>
                  <a:pt x="396" y="767"/>
                  <a:pt x="400" y="767"/>
                </a:cubicBezTo>
                <a:cubicBezTo>
                  <a:pt x="400" y="767"/>
                  <a:pt x="401" y="767"/>
                  <a:pt x="402" y="767"/>
                </a:cubicBezTo>
                <a:cubicBezTo>
                  <a:pt x="412" y="747"/>
                  <a:pt x="407" y="721"/>
                  <a:pt x="408" y="697"/>
                </a:cubicBezTo>
                <a:cubicBezTo>
                  <a:pt x="414" y="744"/>
                  <a:pt x="455" y="742"/>
                  <a:pt x="453" y="782"/>
                </a:cubicBezTo>
                <a:cubicBezTo>
                  <a:pt x="449" y="786"/>
                  <a:pt x="446" y="791"/>
                  <a:pt x="439" y="791"/>
                </a:cubicBezTo>
                <a:cubicBezTo>
                  <a:pt x="445" y="799"/>
                  <a:pt x="452" y="806"/>
                  <a:pt x="463" y="808"/>
                </a:cubicBezTo>
                <a:cubicBezTo>
                  <a:pt x="445" y="812"/>
                  <a:pt x="442" y="831"/>
                  <a:pt x="438" y="849"/>
                </a:cubicBezTo>
                <a:cubicBezTo>
                  <a:pt x="438" y="844"/>
                  <a:pt x="434" y="840"/>
                  <a:pt x="429" y="840"/>
                </a:cubicBezTo>
                <a:cubicBezTo>
                  <a:pt x="427" y="840"/>
                  <a:pt x="425" y="841"/>
                  <a:pt x="424" y="842"/>
                </a:cubicBezTo>
                <a:cubicBezTo>
                  <a:pt x="422" y="840"/>
                  <a:pt x="422" y="836"/>
                  <a:pt x="420" y="834"/>
                </a:cubicBezTo>
                <a:cubicBezTo>
                  <a:pt x="420" y="834"/>
                  <a:pt x="420" y="834"/>
                  <a:pt x="419" y="834"/>
                </a:cubicBezTo>
                <a:cubicBezTo>
                  <a:pt x="417" y="834"/>
                  <a:pt x="416" y="835"/>
                  <a:pt x="415" y="837"/>
                </a:cubicBezTo>
                <a:cubicBezTo>
                  <a:pt x="415" y="839"/>
                  <a:pt x="414" y="841"/>
                  <a:pt x="411" y="841"/>
                </a:cubicBezTo>
                <a:cubicBezTo>
                  <a:pt x="411" y="841"/>
                  <a:pt x="411" y="841"/>
                  <a:pt x="410" y="841"/>
                </a:cubicBezTo>
                <a:cubicBezTo>
                  <a:pt x="412" y="825"/>
                  <a:pt x="405" y="818"/>
                  <a:pt x="396" y="813"/>
                </a:cubicBezTo>
                <a:cubicBezTo>
                  <a:pt x="390" y="819"/>
                  <a:pt x="393" y="834"/>
                  <a:pt x="388" y="842"/>
                </a:cubicBezTo>
                <a:cubicBezTo>
                  <a:pt x="388" y="840"/>
                  <a:pt x="387" y="839"/>
                  <a:pt x="385" y="839"/>
                </a:cubicBezTo>
                <a:cubicBezTo>
                  <a:pt x="384" y="839"/>
                  <a:pt x="383" y="839"/>
                  <a:pt x="383" y="839"/>
                </a:cubicBezTo>
                <a:cubicBezTo>
                  <a:pt x="374" y="871"/>
                  <a:pt x="379" y="901"/>
                  <a:pt x="400" y="919"/>
                </a:cubicBezTo>
                <a:cubicBezTo>
                  <a:pt x="381" y="904"/>
                  <a:pt x="368" y="884"/>
                  <a:pt x="352" y="866"/>
                </a:cubicBezTo>
                <a:cubicBezTo>
                  <a:pt x="350" y="867"/>
                  <a:pt x="349" y="868"/>
                  <a:pt x="347" y="868"/>
                </a:cubicBezTo>
                <a:cubicBezTo>
                  <a:pt x="339" y="868"/>
                  <a:pt x="329" y="859"/>
                  <a:pt x="320" y="858"/>
                </a:cubicBezTo>
                <a:cubicBezTo>
                  <a:pt x="317" y="863"/>
                  <a:pt x="325" y="866"/>
                  <a:pt x="321" y="868"/>
                </a:cubicBezTo>
                <a:cubicBezTo>
                  <a:pt x="309" y="866"/>
                  <a:pt x="299" y="861"/>
                  <a:pt x="289" y="858"/>
                </a:cubicBezTo>
                <a:cubicBezTo>
                  <a:pt x="286" y="874"/>
                  <a:pt x="306" y="881"/>
                  <a:pt x="314" y="892"/>
                </a:cubicBezTo>
                <a:cubicBezTo>
                  <a:pt x="313" y="892"/>
                  <a:pt x="313" y="892"/>
                  <a:pt x="312" y="892"/>
                </a:cubicBezTo>
                <a:cubicBezTo>
                  <a:pt x="310" y="892"/>
                  <a:pt x="309" y="892"/>
                  <a:pt x="308" y="893"/>
                </a:cubicBezTo>
                <a:cubicBezTo>
                  <a:pt x="307" y="893"/>
                  <a:pt x="306" y="894"/>
                  <a:pt x="304" y="894"/>
                </a:cubicBezTo>
                <a:cubicBezTo>
                  <a:pt x="304" y="894"/>
                  <a:pt x="304" y="894"/>
                  <a:pt x="304" y="894"/>
                </a:cubicBezTo>
                <a:cubicBezTo>
                  <a:pt x="304" y="905"/>
                  <a:pt x="315" y="906"/>
                  <a:pt x="323" y="909"/>
                </a:cubicBezTo>
                <a:cubicBezTo>
                  <a:pt x="320" y="912"/>
                  <a:pt x="323" y="913"/>
                  <a:pt x="323" y="918"/>
                </a:cubicBezTo>
                <a:cubicBezTo>
                  <a:pt x="342" y="921"/>
                  <a:pt x="364" y="922"/>
                  <a:pt x="381" y="928"/>
                </a:cubicBezTo>
                <a:cubicBezTo>
                  <a:pt x="377" y="927"/>
                  <a:pt x="374" y="927"/>
                  <a:pt x="371" y="927"/>
                </a:cubicBezTo>
                <a:cubicBezTo>
                  <a:pt x="349" y="927"/>
                  <a:pt x="336" y="936"/>
                  <a:pt x="321" y="943"/>
                </a:cubicBezTo>
                <a:cubicBezTo>
                  <a:pt x="320" y="959"/>
                  <a:pt x="303" y="959"/>
                  <a:pt x="302" y="976"/>
                </a:cubicBezTo>
                <a:cubicBezTo>
                  <a:pt x="308" y="976"/>
                  <a:pt x="314" y="977"/>
                  <a:pt x="319" y="977"/>
                </a:cubicBezTo>
                <a:cubicBezTo>
                  <a:pt x="324" y="977"/>
                  <a:pt x="329" y="976"/>
                  <a:pt x="333" y="972"/>
                </a:cubicBezTo>
                <a:cubicBezTo>
                  <a:pt x="334" y="978"/>
                  <a:pt x="330" y="977"/>
                  <a:pt x="331" y="983"/>
                </a:cubicBezTo>
                <a:cubicBezTo>
                  <a:pt x="346" y="979"/>
                  <a:pt x="356" y="981"/>
                  <a:pt x="364" y="972"/>
                </a:cubicBezTo>
                <a:cubicBezTo>
                  <a:pt x="361" y="984"/>
                  <a:pt x="372" y="981"/>
                  <a:pt x="378" y="984"/>
                </a:cubicBezTo>
                <a:cubicBezTo>
                  <a:pt x="365" y="987"/>
                  <a:pt x="364" y="1000"/>
                  <a:pt x="361" y="1012"/>
                </a:cubicBezTo>
                <a:cubicBezTo>
                  <a:pt x="361" y="1012"/>
                  <a:pt x="362" y="1012"/>
                  <a:pt x="363" y="1012"/>
                </a:cubicBezTo>
                <a:cubicBezTo>
                  <a:pt x="365" y="1012"/>
                  <a:pt x="367" y="1011"/>
                  <a:pt x="368" y="1010"/>
                </a:cubicBezTo>
                <a:cubicBezTo>
                  <a:pt x="370" y="1010"/>
                  <a:pt x="372" y="1009"/>
                  <a:pt x="373" y="1009"/>
                </a:cubicBezTo>
                <a:cubicBezTo>
                  <a:pt x="373" y="1009"/>
                  <a:pt x="374" y="1009"/>
                  <a:pt x="374" y="1010"/>
                </a:cubicBezTo>
                <a:cubicBezTo>
                  <a:pt x="372" y="1020"/>
                  <a:pt x="362" y="1021"/>
                  <a:pt x="362" y="1034"/>
                </a:cubicBezTo>
                <a:cubicBezTo>
                  <a:pt x="363" y="1034"/>
                  <a:pt x="363" y="1034"/>
                  <a:pt x="364" y="1034"/>
                </a:cubicBezTo>
                <a:cubicBezTo>
                  <a:pt x="365" y="1034"/>
                  <a:pt x="366" y="1034"/>
                  <a:pt x="367" y="1033"/>
                </a:cubicBezTo>
                <a:cubicBezTo>
                  <a:pt x="368" y="1033"/>
                  <a:pt x="369" y="1032"/>
                  <a:pt x="369" y="1032"/>
                </a:cubicBezTo>
                <a:cubicBezTo>
                  <a:pt x="370" y="1032"/>
                  <a:pt x="370" y="1033"/>
                  <a:pt x="371" y="1034"/>
                </a:cubicBezTo>
                <a:cubicBezTo>
                  <a:pt x="364" y="1037"/>
                  <a:pt x="366" y="1048"/>
                  <a:pt x="366" y="1058"/>
                </a:cubicBezTo>
                <a:cubicBezTo>
                  <a:pt x="366" y="1058"/>
                  <a:pt x="367" y="1058"/>
                  <a:pt x="368" y="1058"/>
                </a:cubicBezTo>
                <a:cubicBezTo>
                  <a:pt x="379" y="1058"/>
                  <a:pt x="383" y="1050"/>
                  <a:pt x="388" y="1044"/>
                </a:cubicBezTo>
                <a:cubicBezTo>
                  <a:pt x="388" y="1049"/>
                  <a:pt x="387" y="1054"/>
                  <a:pt x="391" y="1054"/>
                </a:cubicBezTo>
                <a:cubicBezTo>
                  <a:pt x="395" y="1048"/>
                  <a:pt x="399" y="1043"/>
                  <a:pt x="403" y="1037"/>
                </a:cubicBezTo>
                <a:cubicBezTo>
                  <a:pt x="404" y="1039"/>
                  <a:pt x="405" y="1040"/>
                  <a:pt x="407" y="1041"/>
                </a:cubicBezTo>
                <a:cubicBezTo>
                  <a:pt x="419" y="1026"/>
                  <a:pt x="418" y="998"/>
                  <a:pt x="429" y="983"/>
                </a:cubicBezTo>
                <a:cubicBezTo>
                  <a:pt x="421" y="1005"/>
                  <a:pt x="421" y="1022"/>
                  <a:pt x="431" y="1041"/>
                </a:cubicBezTo>
                <a:cubicBezTo>
                  <a:pt x="431" y="1041"/>
                  <a:pt x="432" y="1041"/>
                  <a:pt x="432" y="1041"/>
                </a:cubicBezTo>
                <a:cubicBezTo>
                  <a:pt x="439" y="1041"/>
                  <a:pt x="439" y="1051"/>
                  <a:pt x="444" y="1056"/>
                </a:cubicBezTo>
                <a:cubicBezTo>
                  <a:pt x="437" y="1061"/>
                  <a:pt x="435" y="1073"/>
                  <a:pt x="439" y="1080"/>
                </a:cubicBezTo>
                <a:cubicBezTo>
                  <a:pt x="437" y="1080"/>
                  <a:pt x="437" y="1078"/>
                  <a:pt x="435" y="1078"/>
                </a:cubicBezTo>
                <a:cubicBezTo>
                  <a:pt x="434" y="1078"/>
                  <a:pt x="434" y="1078"/>
                  <a:pt x="434" y="1078"/>
                </a:cubicBezTo>
                <a:cubicBezTo>
                  <a:pt x="435" y="1086"/>
                  <a:pt x="435" y="1084"/>
                  <a:pt x="436" y="1092"/>
                </a:cubicBezTo>
                <a:cubicBezTo>
                  <a:pt x="433" y="1094"/>
                  <a:pt x="429" y="1095"/>
                  <a:pt x="426" y="1095"/>
                </a:cubicBezTo>
                <a:cubicBezTo>
                  <a:pt x="424" y="1095"/>
                  <a:pt x="421" y="1094"/>
                  <a:pt x="419" y="1094"/>
                </a:cubicBezTo>
                <a:cubicBezTo>
                  <a:pt x="420" y="1107"/>
                  <a:pt x="429" y="1114"/>
                  <a:pt x="436" y="1121"/>
                </a:cubicBezTo>
                <a:cubicBezTo>
                  <a:pt x="434" y="1121"/>
                  <a:pt x="433" y="1121"/>
                  <a:pt x="431" y="1121"/>
                </a:cubicBezTo>
                <a:cubicBezTo>
                  <a:pt x="420" y="1121"/>
                  <a:pt x="408" y="1125"/>
                  <a:pt x="414" y="1130"/>
                </a:cubicBezTo>
                <a:cubicBezTo>
                  <a:pt x="410" y="1132"/>
                  <a:pt x="405" y="1133"/>
                  <a:pt x="403" y="1138"/>
                </a:cubicBezTo>
                <a:cubicBezTo>
                  <a:pt x="409" y="1140"/>
                  <a:pt x="416" y="1141"/>
                  <a:pt x="423" y="1141"/>
                </a:cubicBezTo>
                <a:cubicBezTo>
                  <a:pt x="428" y="1141"/>
                  <a:pt x="434" y="1140"/>
                  <a:pt x="438" y="1138"/>
                </a:cubicBezTo>
                <a:cubicBezTo>
                  <a:pt x="434" y="1145"/>
                  <a:pt x="433" y="1158"/>
                  <a:pt x="439" y="1164"/>
                </a:cubicBezTo>
                <a:cubicBezTo>
                  <a:pt x="446" y="1158"/>
                  <a:pt x="450" y="1150"/>
                  <a:pt x="460" y="1147"/>
                </a:cubicBezTo>
                <a:cubicBezTo>
                  <a:pt x="462" y="1158"/>
                  <a:pt x="470" y="1163"/>
                  <a:pt x="479" y="1167"/>
                </a:cubicBezTo>
                <a:cubicBezTo>
                  <a:pt x="483" y="1160"/>
                  <a:pt x="480" y="1148"/>
                  <a:pt x="482" y="1142"/>
                </a:cubicBezTo>
                <a:cubicBezTo>
                  <a:pt x="491" y="1147"/>
                  <a:pt x="489" y="1143"/>
                  <a:pt x="497" y="1147"/>
                </a:cubicBezTo>
                <a:cubicBezTo>
                  <a:pt x="499" y="1136"/>
                  <a:pt x="489" y="1133"/>
                  <a:pt x="496" y="1126"/>
                </a:cubicBezTo>
                <a:cubicBezTo>
                  <a:pt x="491" y="1123"/>
                  <a:pt x="481" y="1124"/>
                  <a:pt x="475" y="1121"/>
                </a:cubicBezTo>
                <a:cubicBezTo>
                  <a:pt x="488" y="1117"/>
                  <a:pt x="499" y="1115"/>
                  <a:pt x="508" y="1115"/>
                </a:cubicBezTo>
                <a:cubicBezTo>
                  <a:pt x="567" y="1115"/>
                  <a:pt x="530" y="1206"/>
                  <a:pt x="504" y="1278"/>
                </a:cubicBezTo>
                <a:cubicBezTo>
                  <a:pt x="500" y="1274"/>
                  <a:pt x="486" y="1275"/>
                  <a:pt x="491" y="1266"/>
                </a:cubicBezTo>
                <a:cubicBezTo>
                  <a:pt x="478" y="1266"/>
                  <a:pt x="470" y="1262"/>
                  <a:pt x="460" y="1260"/>
                </a:cubicBezTo>
                <a:cubicBezTo>
                  <a:pt x="455" y="1264"/>
                  <a:pt x="442" y="1267"/>
                  <a:pt x="435" y="1267"/>
                </a:cubicBezTo>
                <a:cubicBezTo>
                  <a:pt x="434" y="1267"/>
                  <a:pt x="433" y="1267"/>
                  <a:pt x="432" y="1266"/>
                </a:cubicBezTo>
                <a:cubicBezTo>
                  <a:pt x="462" y="1258"/>
                  <a:pt x="486" y="1247"/>
                  <a:pt x="501" y="1227"/>
                </a:cubicBezTo>
                <a:cubicBezTo>
                  <a:pt x="498" y="1226"/>
                  <a:pt x="492" y="1227"/>
                  <a:pt x="491" y="1224"/>
                </a:cubicBezTo>
                <a:cubicBezTo>
                  <a:pt x="498" y="1220"/>
                  <a:pt x="502" y="1214"/>
                  <a:pt x="504" y="1205"/>
                </a:cubicBezTo>
                <a:cubicBezTo>
                  <a:pt x="504" y="1205"/>
                  <a:pt x="503" y="1205"/>
                  <a:pt x="503" y="1205"/>
                </a:cubicBezTo>
                <a:cubicBezTo>
                  <a:pt x="501" y="1205"/>
                  <a:pt x="501" y="1204"/>
                  <a:pt x="501" y="1203"/>
                </a:cubicBezTo>
                <a:cubicBezTo>
                  <a:pt x="501" y="1202"/>
                  <a:pt x="500" y="1201"/>
                  <a:pt x="499" y="1201"/>
                </a:cubicBezTo>
                <a:cubicBezTo>
                  <a:pt x="499" y="1201"/>
                  <a:pt x="498" y="1201"/>
                  <a:pt x="497" y="1201"/>
                </a:cubicBezTo>
                <a:cubicBezTo>
                  <a:pt x="492" y="1205"/>
                  <a:pt x="483" y="1206"/>
                  <a:pt x="477" y="1210"/>
                </a:cubicBezTo>
                <a:cubicBezTo>
                  <a:pt x="478" y="1208"/>
                  <a:pt x="479" y="1205"/>
                  <a:pt x="479" y="1201"/>
                </a:cubicBezTo>
                <a:cubicBezTo>
                  <a:pt x="468" y="1202"/>
                  <a:pt x="462" y="1214"/>
                  <a:pt x="455" y="1214"/>
                </a:cubicBezTo>
                <a:cubicBezTo>
                  <a:pt x="454" y="1214"/>
                  <a:pt x="454" y="1214"/>
                  <a:pt x="453" y="1213"/>
                </a:cubicBezTo>
                <a:cubicBezTo>
                  <a:pt x="457" y="1211"/>
                  <a:pt x="459" y="1207"/>
                  <a:pt x="458" y="1200"/>
                </a:cubicBezTo>
                <a:cubicBezTo>
                  <a:pt x="457" y="1200"/>
                  <a:pt x="457" y="1200"/>
                  <a:pt x="457" y="1200"/>
                </a:cubicBezTo>
                <a:cubicBezTo>
                  <a:pt x="453" y="1200"/>
                  <a:pt x="451" y="1202"/>
                  <a:pt x="449" y="1204"/>
                </a:cubicBezTo>
                <a:cubicBezTo>
                  <a:pt x="447" y="1206"/>
                  <a:pt x="446" y="1208"/>
                  <a:pt x="443" y="1208"/>
                </a:cubicBezTo>
                <a:cubicBezTo>
                  <a:pt x="441" y="1208"/>
                  <a:pt x="440" y="1208"/>
                  <a:pt x="438" y="1207"/>
                </a:cubicBezTo>
                <a:cubicBezTo>
                  <a:pt x="437" y="1212"/>
                  <a:pt x="432" y="1214"/>
                  <a:pt x="431" y="1219"/>
                </a:cubicBezTo>
                <a:cubicBezTo>
                  <a:pt x="430" y="1208"/>
                  <a:pt x="424" y="1203"/>
                  <a:pt x="417" y="1198"/>
                </a:cubicBezTo>
                <a:cubicBezTo>
                  <a:pt x="421" y="1195"/>
                  <a:pt x="418" y="1183"/>
                  <a:pt x="417" y="1179"/>
                </a:cubicBezTo>
                <a:cubicBezTo>
                  <a:pt x="416" y="1179"/>
                  <a:pt x="416" y="1179"/>
                  <a:pt x="415" y="1179"/>
                </a:cubicBezTo>
                <a:cubicBezTo>
                  <a:pt x="405" y="1179"/>
                  <a:pt x="405" y="1190"/>
                  <a:pt x="400" y="1195"/>
                </a:cubicBezTo>
                <a:cubicBezTo>
                  <a:pt x="400" y="1193"/>
                  <a:pt x="399" y="1191"/>
                  <a:pt x="397" y="1191"/>
                </a:cubicBezTo>
                <a:cubicBezTo>
                  <a:pt x="397" y="1191"/>
                  <a:pt x="397" y="1191"/>
                  <a:pt x="396" y="1191"/>
                </a:cubicBezTo>
                <a:cubicBezTo>
                  <a:pt x="392" y="1194"/>
                  <a:pt x="392" y="1202"/>
                  <a:pt x="385" y="1202"/>
                </a:cubicBezTo>
                <a:cubicBezTo>
                  <a:pt x="384" y="1202"/>
                  <a:pt x="384" y="1202"/>
                  <a:pt x="383" y="1201"/>
                </a:cubicBezTo>
                <a:cubicBezTo>
                  <a:pt x="380" y="1213"/>
                  <a:pt x="375" y="1224"/>
                  <a:pt x="374" y="1237"/>
                </a:cubicBezTo>
                <a:cubicBezTo>
                  <a:pt x="370" y="1213"/>
                  <a:pt x="364" y="1190"/>
                  <a:pt x="345" y="1179"/>
                </a:cubicBezTo>
                <a:cubicBezTo>
                  <a:pt x="345" y="1182"/>
                  <a:pt x="346" y="1186"/>
                  <a:pt x="343" y="1186"/>
                </a:cubicBezTo>
                <a:cubicBezTo>
                  <a:pt x="335" y="1182"/>
                  <a:pt x="334" y="1170"/>
                  <a:pt x="323" y="1169"/>
                </a:cubicBezTo>
                <a:cubicBezTo>
                  <a:pt x="318" y="1181"/>
                  <a:pt x="327" y="1192"/>
                  <a:pt x="331" y="1200"/>
                </a:cubicBezTo>
                <a:cubicBezTo>
                  <a:pt x="330" y="1199"/>
                  <a:pt x="328" y="1198"/>
                  <a:pt x="325" y="1198"/>
                </a:cubicBezTo>
                <a:cubicBezTo>
                  <a:pt x="322" y="1198"/>
                  <a:pt x="320" y="1199"/>
                  <a:pt x="320" y="1201"/>
                </a:cubicBezTo>
                <a:cubicBezTo>
                  <a:pt x="322" y="1211"/>
                  <a:pt x="332" y="1211"/>
                  <a:pt x="328" y="1222"/>
                </a:cubicBezTo>
                <a:cubicBezTo>
                  <a:pt x="335" y="1229"/>
                  <a:pt x="350" y="1237"/>
                  <a:pt x="352" y="1244"/>
                </a:cubicBezTo>
                <a:cubicBezTo>
                  <a:pt x="346" y="1241"/>
                  <a:pt x="338" y="1239"/>
                  <a:pt x="329" y="1239"/>
                </a:cubicBezTo>
                <a:cubicBezTo>
                  <a:pt x="313" y="1239"/>
                  <a:pt x="297" y="1245"/>
                  <a:pt x="290" y="1253"/>
                </a:cubicBezTo>
                <a:cubicBezTo>
                  <a:pt x="297" y="1256"/>
                  <a:pt x="303" y="1261"/>
                  <a:pt x="311" y="1263"/>
                </a:cubicBezTo>
                <a:cubicBezTo>
                  <a:pt x="310" y="1267"/>
                  <a:pt x="306" y="1266"/>
                  <a:pt x="309" y="1270"/>
                </a:cubicBezTo>
                <a:cubicBezTo>
                  <a:pt x="310" y="1270"/>
                  <a:pt x="310" y="1270"/>
                  <a:pt x="311" y="1270"/>
                </a:cubicBezTo>
                <a:cubicBezTo>
                  <a:pt x="314" y="1270"/>
                  <a:pt x="317" y="1271"/>
                  <a:pt x="320" y="1272"/>
                </a:cubicBezTo>
                <a:cubicBezTo>
                  <a:pt x="322" y="1273"/>
                  <a:pt x="325" y="1273"/>
                  <a:pt x="329" y="1273"/>
                </a:cubicBezTo>
                <a:cubicBezTo>
                  <a:pt x="330" y="1273"/>
                  <a:pt x="331" y="1273"/>
                  <a:pt x="331" y="1273"/>
                </a:cubicBezTo>
                <a:cubicBezTo>
                  <a:pt x="330" y="1279"/>
                  <a:pt x="333" y="1282"/>
                  <a:pt x="335" y="1285"/>
                </a:cubicBezTo>
                <a:cubicBezTo>
                  <a:pt x="327" y="1288"/>
                  <a:pt x="322" y="1293"/>
                  <a:pt x="318" y="1299"/>
                </a:cubicBezTo>
                <a:cubicBezTo>
                  <a:pt x="318" y="1301"/>
                  <a:pt x="319" y="1301"/>
                  <a:pt x="320" y="1301"/>
                </a:cubicBezTo>
                <a:cubicBezTo>
                  <a:pt x="321" y="1301"/>
                  <a:pt x="322" y="1301"/>
                  <a:pt x="323" y="1301"/>
                </a:cubicBezTo>
                <a:cubicBezTo>
                  <a:pt x="324" y="1301"/>
                  <a:pt x="325" y="1300"/>
                  <a:pt x="326" y="1300"/>
                </a:cubicBezTo>
                <a:cubicBezTo>
                  <a:pt x="327" y="1300"/>
                  <a:pt x="328" y="1301"/>
                  <a:pt x="328" y="1302"/>
                </a:cubicBezTo>
                <a:cubicBezTo>
                  <a:pt x="321" y="1305"/>
                  <a:pt x="315" y="1310"/>
                  <a:pt x="309" y="1314"/>
                </a:cubicBezTo>
                <a:cubicBezTo>
                  <a:pt x="311" y="1316"/>
                  <a:pt x="316" y="1315"/>
                  <a:pt x="314" y="1319"/>
                </a:cubicBezTo>
                <a:cubicBezTo>
                  <a:pt x="306" y="1321"/>
                  <a:pt x="305" y="1329"/>
                  <a:pt x="302" y="1335"/>
                </a:cubicBezTo>
                <a:cubicBezTo>
                  <a:pt x="303" y="1335"/>
                  <a:pt x="304" y="1335"/>
                  <a:pt x="305" y="1335"/>
                </a:cubicBezTo>
                <a:cubicBezTo>
                  <a:pt x="306" y="1335"/>
                  <a:pt x="308" y="1335"/>
                  <a:pt x="309" y="1335"/>
                </a:cubicBezTo>
                <a:cubicBezTo>
                  <a:pt x="311" y="1335"/>
                  <a:pt x="312" y="1335"/>
                  <a:pt x="313" y="1335"/>
                </a:cubicBezTo>
                <a:cubicBezTo>
                  <a:pt x="317" y="1335"/>
                  <a:pt x="319" y="1335"/>
                  <a:pt x="321" y="1333"/>
                </a:cubicBezTo>
                <a:cubicBezTo>
                  <a:pt x="321" y="1337"/>
                  <a:pt x="318" y="1339"/>
                  <a:pt x="323" y="1340"/>
                </a:cubicBezTo>
                <a:cubicBezTo>
                  <a:pt x="341" y="1338"/>
                  <a:pt x="357" y="1320"/>
                  <a:pt x="367" y="1311"/>
                </a:cubicBezTo>
                <a:cubicBezTo>
                  <a:pt x="357" y="1321"/>
                  <a:pt x="357" y="1337"/>
                  <a:pt x="352" y="1345"/>
                </a:cubicBezTo>
                <a:cubicBezTo>
                  <a:pt x="353" y="1348"/>
                  <a:pt x="357" y="1348"/>
                  <a:pt x="359" y="1350"/>
                </a:cubicBezTo>
                <a:cubicBezTo>
                  <a:pt x="356" y="1352"/>
                  <a:pt x="356" y="1366"/>
                  <a:pt x="360" y="1366"/>
                </a:cubicBezTo>
                <a:cubicBezTo>
                  <a:pt x="361" y="1366"/>
                  <a:pt x="361" y="1366"/>
                  <a:pt x="361" y="1366"/>
                </a:cubicBezTo>
                <a:cubicBezTo>
                  <a:pt x="364" y="1361"/>
                  <a:pt x="367" y="1353"/>
                  <a:pt x="373" y="1353"/>
                </a:cubicBezTo>
                <a:cubicBezTo>
                  <a:pt x="374" y="1353"/>
                  <a:pt x="375" y="1353"/>
                  <a:pt x="376" y="1354"/>
                </a:cubicBezTo>
                <a:cubicBezTo>
                  <a:pt x="380" y="1351"/>
                  <a:pt x="378" y="1342"/>
                  <a:pt x="381" y="1338"/>
                </a:cubicBezTo>
                <a:cubicBezTo>
                  <a:pt x="384" y="1343"/>
                  <a:pt x="385" y="1349"/>
                  <a:pt x="391" y="1350"/>
                </a:cubicBezTo>
                <a:cubicBezTo>
                  <a:pt x="400" y="1332"/>
                  <a:pt x="386" y="1309"/>
                  <a:pt x="395" y="1294"/>
                </a:cubicBezTo>
                <a:cubicBezTo>
                  <a:pt x="455" y="1352"/>
                  <a:pt x="421" y="1419"/>
                  <a:pt x="369" y="1468"/>
                </a:cubicBezTo>
                <a:cubicBezTo>
                  <a:pt x="337" y="1499"/>
                  <a:pt x="306" y="1536"/>
                  <a:pt x="272" y="1545"/>
                </a:cubicBezTo>
                <a:cubicBezTo>
                  <a:pt x="276" y="1541"/>
                  <a:pt x="270" y="1538"/>
                  <a:pt x="272" y="1532"/>
                </a:cubicBezTo>
                <a:cubicBezTo>
                  <a:pt x="271" y="1531"/>
                  <a:pt x="270" y="1531"/>
                  <a:pt x="269" y="1531"/>
                </a:cubicBezTo>
                <a:cubicBezTo>
                  <a:pt x="267" y="1531"/>
                  <a:pt x="267" y="1534"/>
                  <a:pt x="265" y="1535"/>
                </a:cubicBezTo>
                <a:cubicBezTo>
                  <a:pt x="269" y="1524"/>
                  <a:pt x="261" y="1523"/>
                  <a:pt x="260" y="1513"/>
                </a:cubicBezTo>
                <a:cubicBezTo>
                  <a:pt x="247" y="1515"/>
                  <a:pt x="243" y="1533"/>
                  <a:pt x="244" y="1544"/>
                </a:cubicBezTo>
                <a:cubicBezTo>
                  <a:pt x="237" y="1539"/>
                  <a:pt x="233" y="1531"/>
                  <a:pt x="222" y="1530"/>
                </a:cubicBezTo>
                <a:cubicBezTo>
                  <a:pt x="222" y="1539"/>
                  <a:pt x="221" y="1548"/>
                  <a:pt x="227" y="1550"/>
                </a:cubicBezTo>
                <a:cubicBezTo>
                  <a:pt x="219" y="1550"/>
                  <a:pt x="219" y="1550"/>
                  <a:pt x="219" y="1550"/>
                </a:cubicBezTo>
                <a:cubicBezTo>
                  <a:pt x="224" y="1561"/>
                  <a:pt x="236" y="1565"/>
                  <a:pt x="246" y="1571"/>
                </a:cubicBezTo>
                <a:cubicBezTo>
                  <a:pt x="224" y="1573"/>
                  <a:pt x="194" y="1576"/>
                  <a:pt x="186" y="1597"/>
                </a:cubicBezTo>
                <a:cubicBezTo>
                  <a:pt x="186" y="1580"/>
                  <a:pt x="188" y="1573"/>
                  <a:pt x="186" y="1557"/>
                </a:cubicBezTo>
                <a:cubicBezTo>
                  <a:pt x="219" y="1549"/>
                  <a:pt x="224" y="1472"/>
                  <a:pt x="253" y="1472"/>
                </a:cubicBezTo>
                <a:cubicBezTo>
                  <a:pt x="259" y="1472"/>
                  <a:pt x="266" y="1475"/>
                  <a:pt x="275" y="1484"/>
                </a:cubicBezTo>
                <a:cubicBezTo>
                  <a:pt x="274" y="1474"/>
                  <a:pt x="282" y="1474"/>
                  <a:pt x="285" y="1470"/>
                </a:cubicBezTo>
                <a:cubicBezTo>
                  <a:pt x="281" y="1469"/>
                  <a:pt x="278" y="1467"/>
                  <a:pt x="275" y="1465"/>
                </a:cubicBezTo>
                <a:cubicBezTo>
                  <a:pt x="276" y="1463"/>
                  <a:pt x="277" y="1460"/>
                  <a:pt x="277" y="1456"/>
                </a:cubicBezTo>
                <a:cubicBezTo>
                  <a:pt x="276" y="1456"/>
                  <a:pt x="276" y="1456"/>
                  <a:pt x="276" y="1456"/>
                </a:cubicBezTo>
                <a:cubicBezTo>
                  <a:pt x="268" y="1456"/>
                  <a:pt x="270" y="1446"/>
                  <a:pt x="265" y="1443"/>
                </a:cubicBezTo>
                <a:cubicBezTo>
                  <a:pt x="262" y="1446"/>
                  <a:pt x="261" y="1450"/>
                  <a:pt x="258" y="1453"/>
                </a:cubicBezTo>
                <a:cubicBezTo>
                  <a:pt x="254" y="1445"/>
                  <a:pt x="265" y="1437"/>
                  <a:pt x="274" y="1437"/>
                </a:cubicBezTo>
                <a:cubicBezTo>
                  <a:pt x="276" y="1437"/>
                  <a:pt x="277" y="1437"/>
                  <a:pt x="278" y="1438"/>
                </a:cubicBezTo>
                <a:cubicBezTo>
                  <a:pt x="273" y="1443"/>
                  <a:pt x="276" y="1455"/>
                  <a:pt x="286" y="1455"/>
                </a:cubicBezTo>
                <a:cubicBezTo>
                  <a:pt x="286" y="1455"/>
                  <a:pt x="287" y="1455"/>
                  <a:pt x="287" y="1455"/>
                </a:cubicBezTo>
                <a:cubicBezTo>
                  <a:pt x="290" y="1449"/>
                  <a:pt x="291" y="1443"/>
                  <a:pt x="299" y="1443"/>
                </a:cubicBezTo>
                <a:cubicBezTo>
                  <a:pt x="299" y="1444"/>
                  <a:pt x="300" y="1444"/>
                  <a:pt x="302" y="1444"/>
                </a:cubicBezTo>
                <a:cubicBezTo>
                  <a:pt x="302" y="1444"/>
                  <a:pt x="302" y="1444"/>
                  <a:pt x="302" y="1444"/>
                </a:cubicBezTo>
                <a:cubicBezTo>
                  <a:pt x="300" y="1447"/>
                  <a:pt x="301" y="1452"/>
                  <a:pt x="301" y="1456"/>
                </a:cubicBezTo>
                <a:cubicBezTo>
                  <a:pt x="307" y="1456"/>
                  <a:pt x="308" y="1451"/>
                  <a:pt x="314" y="1451"/>
                </a:cubicBezTo>
                <a:cubicBezTo>
                  <a:pt x="317" y="1454"/>
                  <a:pt x="316" y="1460"/>
                  <a:pt x="321" y="1460"/>
                </a:cubicBezTo>
                <a:cubicBezTo>
                  <a:pt x="321" y="1460"/>
                  <a:pt x="321" y="1460"/>
                  <a:pt x="321" y="1460"/>
                </a:cubicBezTo>
                <a:cubicBezTo>
                  <a:pt x="322" y="1457"/>
                  <a:pt x="322" y="1453"/>
                  <a:pt x="325" y="1451"/>
                </a:cubicBezTo>
                <a:cubicBezTo>
                  <a:pt x="326" y="1453"/>
                  <a:pt x="331" y="1455"/>
                  <a:pt x="335" y="1455"/>
                </a:cubicBezTo>
                <a:cubicBezTo>
                  <a:pt x="337" y="1455"/>
                  <a:pt x="339" y="1454"/>
                  <a:pt x="340" y="1453"/>
                </a:cubicBezTo>
                <a:cubicBezTo>
                  <a:pt x="335" y="1451"/>
                  <a:pt x="337" y="1443"/>
                  <a:pt x="331" y="1441"/>
                </a:cubicBezTo>
                <a:cubicBezTo>
                  <a:pt x="334" y="1439"/>
                  <a:pt x="338" y="1437"/>
                  <a:pt x="338" y="1432"/>
                </a:cubicBezTo>
                <a:cubicBezTo>
                  <a:pt x="329" y="1431"/>
                  <a:pt x="339" y="1417"/>
                  <a:pt x="333" y="1410"/>
                </a:cubicBezTo>
                <a:cubicBezTo>
                  <a:pt x="330" y="1413"/>
                  <a:pt x="324" y="1414"/>
                  <a:pt x="321" y="1417"/>
                </a:cubicBezTo>
                <a:cubicBezTo>
                  <a:pt x="321" y="1413"/>
                  <a:pt x="319" y="1410"/>
                  <a:pt x="316" y="1408"/>
                </a:cubicBezTo>
                <a:cubicBezTo>
                  <a:pt x="312" y="1412"/>
                  <a:pt x="305" y="1424"/>
                  <a:pt x="313" y="1428"/>
                </a:cubicBezTo>
                <a:cubicBezTo>
                  <a:pt x="307" y="1425"/>
                  <a:pt x="300" y="1422"/>
                  <a:pt x="292" y="1422"/>
                </a:cubicBezTo>
                <a:cubicBezTo>
                  <a:pt x="289" y="1422"/>
                  <a:pt x="285" y="1423"/>
                  <a:pt x="282" y="1424"/>
                </a:cubicBezTo>
                <a:cubicBezTo>
                  <a:pt x="282" y="1412"/>
                  <a:pt x="282" y="1412"/>
                  <a:pt x="282" y="1412"/>
                </a:cubicBezTo>
                <a:cubicBezTo>
                  <a:pt x="284" y="1413"/>
                  <a:pt x="286" y="1413"/>
                  <a:pt x="287" y="1413"/>
                </a:cubicBezTo>
                <a:cubicBezTo>
                  <a:pt x="288" y="1413"/>
                  <a:pt x="290" y="1413"/>
                  <a:pt x="292" y="1412"/>
                </a:cubicBezTo>
                <a:cubicBezTo>
                  <a:pt x="289" y="1406"/>
                  <a:pt x="293" y="1405"/>
                  <a:pt x="292" y="1398"/>
                </a:cubicBezTo>
                <a:cubicBezTo>
                  <a:pt x="279" y="1398"/>
                  <a:pt x="279" y="1395"/>
                  <a:pt x="268" y="1393"/>
                </a:cubicBezTo>
                <a:cubicBezTo>
                  <a:pt x="264" y="1404"/>
                  <a:pt x="269" y="1405"/>
                  <a:pt x="265" y="1414"/>
                </a:cubicBezTo>
                <a:cubicBezTo>
                  <a:pt x="270" y="1416"/>
                  <a:pt x="276" y="1417"/>
                  <a:pt x="278" y="1417"/>
                </a:cubicBezTo>
                <a:cubicBezTo>
                  <a:pt x="270" y="1438"/>
                  <a:pt x="247" y="1444"/>
                  <a:pt x="236" y="1463"/>
                </a:cubicBezTo>
                <a:cubicBezTo>
                  <a:pt x="239" y="1442"/>
                  <a:pt x="225" y="1438"/>
                  <a:pt x="217" y="1427"/>
                </a:cubicBezTo>
                <a:cubicBezTo>
                  <a:pt x="222" y="1428"/>
                  <a:pt x="227" y="1429"/>
                  <a:pt x="233" y="1429"/>
                </a:cubicBezTo>
                <a:cubicBezTo>
                  <a:pt x="234" y="1429"/>
                  <a:pt x="236" y="1429"/>
                  <a:pt x="237" y="1429"/>
                </a:cubicBezTo>
                <a:cubicBezTo>
                  <a:pt x="233" y="1421"/>
                  <a:pt x="248" y="1424"/>
                  <a:pt x="246" y="1414"/>
                </a:cubicBezTo>
                <a:cubicBezTo>
                  <a:pt x="245" y="1414"/>
                  <a:pt x="244" y="1414"/>
                  <a:pt x="244" y="1414"/>
                </a:cubicBezTo>
                <a:cubicBezTo>
                  <a:pt x="241" y="1414"/>
                  <a:pt x="240" y="1413"/>
                  <a:pt x="238" y="1413"/>
                </a:cubicBezTo>
                <a:cubicBezTo>
                  <a:pt x="236" y="1412"/>
                  <a:pt x="235" y="1412"/>
                  <a:pt x="233" y="1412"/>
                </a:cubicBezTo>
                <a:cubicBezTo>
                  <a:pt x="232" y="1412"/>
                  <a:pt x="230" y="1412"/>
                  <a:pt x="229" y="1414"/>
                </a:cubicBezTo>
                <a:cubicBezTo>
                  <a:pt x="235" y="1408"/>
                  <a:pt x="238" y="1395"/>
                  <a:pt x="232" y="1391"/>
                </a:cubicBezTo>
                <a:cubicBezTo>
                  <a:pt x="224" y="1397"/>
                  <a:pt x="218" y="1396"/>
                  <a:pt x="210" y="1402"/>
                </a:cubicBezTo>
                <a:cubicBezTo>
                  <a:pt x="208" y="1400"/>
                  <a:pt x="208" y="1395"/>
                  <a:pt x="204" y="1395"/>
                </a:cubicBezTo>
                <a:cubicBezTo>
                  <a:pt x="203" y="1395"/>
                  <a:pt x="203" y="1395"/>
                  <a:pt x="203" y="1395"/>
                </a:cubicBezTo>
                <a:cubicBezTo>
                  <a:pt x="199" y="1399"/>
                  <a:pt x="196" y="1406"/>
                  <a:pt x="195" y="1414"/>
                </a:cubicBezTo>
                <a:cubicBezTo>
                  <a:pt x="193" y="1407"/>
                  <a:pt x="187" y="1405"/>
                  <a:pt x="183" y="1402"/>
                </a:cubicBezTo>
                <a:cubicBezTo>
                  <a:pt x="181" y="1404"/>
                  <a:pt x="181" y="1404"/>
                  <a:pt x="180" y="1404"/>
                </a:cubicBezTo>
                <a:cubicBezTo>
                  <a:pt x="180" y="1404"/>
                  <a:pt x="180" y="1403"/>
                  <a:pt x="179" y="1403"/>
                </a:cubicBezTo>
                <a:cubicBezTo>
                  <a:pt x="178" y="1402"/>
                  <a:pt x="177" y="1402"/>
                  <a:pt x="176" y="1402"/>
                </a:cubicBezTo>
                <a:cubicBezTo>
                  <a:pt x="175" y="1402"/>
                  <a:pt x="175" y="1402"/>
                  <a:pt x="174" y="1402"/>
                </a:cubicBezTo>
                <a:cubicBezTo>
                  <a:pt x="177" y="1411"/>
                  <a:pt x="179" y="1419"/>
                  <a:pt x="188" y="1422"/>
                </a:cubicBezTo>
                <a:cubicBezTo>
                  <a:pt x="181" y="1424"/>
                  <a:pt x="174" y="1425"/>
                  <a:pt x="174" y="1434"/>
                </a:cubicBezTo>
                <a:cubicBezTo>
                  <a:pt x="179" y="1436"/>
                  <a:pt x="186" y="1435"/>
                  <a:pt x="190" y="1438"/>
                </a:cubicBezTo>
                <a:cubicBezTo>
                  <a:pt x="187" y="1442"/>
                  <a:pt x="188" y="1449"/>
                  <a:pt x="188" y="1456"/>
                </a:cubicBezTo>
                <a:cubicBezTo>
                  <a:pt x="195" y="1455"/>
                  <a:pt x="201" y="1453"/>
                  <a:pt x="203" y="1446"/>
                </a:cubicBezTo>
                <a:cubicBezTo>
                  <a:pt x="208" y="1458"/>
                  <a:pt x="204" y="1468"/>
                  <a:pt x="195" y="1473"/>
                </a:cubicBezTo>
                <a:cubicBezTo>
                  <a:pt x="190" y="1471"/>
                  <a:pt x="187" y="1467"/>
                  <a:pt x="181" y="1467"/>
                </a:cubicBezTo>
                <a:cubicBezTo>
                  <a:pt x="177" y="1471"/>
                  <a:pt x="183" y="1479"/>
                  <a:pt x="177" y="1479"/>
                </a:cubicBezTo>
                <a:cubicBezTo>
                  <a:pt x="177" y="1479"/>
                  <a:pt x="175" y="1479"/>
                  <a:pt x="174" y="1479"/>
                </a:cubicBezTo>
                <a:cubicBezTo>
                  <a:pt x="173" y="1487"/>
                  <a:pt x="179" y="1488"/>
                  <a:pt x="184" y="1491"/>
                </a:cubicBezTo>
                <a:cubicBezTo>
                  <a:pt x="178" y="1494"/>
                  <a:pt x="175" y="1500"/>
                  <a:pt x="171" y="1506"/>
                </a:cubicBezTo>
                <a:cubicBezTo>
                  <a:pt x="164" y="1491"/>
                  <a:pt x="150" y="1483"/>
                  <a:pt x="130" y="1482"/>
                </a:cubicBezTo>
                <a:cubicBezTo>
                  <a:pt x="137" y="1479"/>
                  <a:pt x="145" y="1478"/>
                  <a:pt x="148" y="1472"/>
                </a:cubicBezTo>
                <a:cubicBezTo>
                  <a:pt x="144" y="1467"/>
                  <a:pt x="147" y="1464"/>
                  <a:pt x="147" y="1455"/>
                </a:cubicBezTo>
                <a:cubicBezTo>
                  <a:pt x="140" y="1456"/>
                  <a:pt x="134" y="1458"/>
                  <a:pt x="131" y="1463"/>
                </a:cubicBezTo>
                <a:cubicBezTo>
                  <a:pt x="132" y="1452"/>
                  <a:pt x="132" y="1441"/>
                  <a:pt x="121" y="1441"/>
                </a:cubicBezTo>
                <a:cubicBezTo>
                  <a:pt x="121" y="1441"/>
                  <a:pt x="121" y="1441"/>
                  <a:pt x="121" y="1441"/>
                </a:cubicBezTo>
                <a:cubicBezTo>
                  <a:pt x="118" y="1448"/>
                  <a:pt x="113" y="1454"/>
                  <a:pt x="111" y="1463"/>
                </a:cubicBezTo>
                <a:cubicBezTo>
                  <a:pt x="110" y="1464"/>
                  <a:pt x="109" y="1464"/>
                  <a:pt x="108" y="1464"/>
                </a:cubicBezTo>
                <a:cubicBezTo>
                  <a:pt x="103" y="1464"/>
                  <a:pt x="103" y="1460"/>
                  <a:pt x="99" y="1460"/>
                </a:cubicBezTo>
                <a:cubicBezTo>
                  <a:pt x="97" y="1469"/>
                  <a:pt x="103" y="1479"/>
                  <a:pt x="101" y="1482"/>
                </a:cubicBezTo>
                <a:cubicBezTo>
                  <a:pt x="98" y="1480"/>
                  <a:pt x="96" y="1480"/>
                  <a:pt x="94" y="1480"/>
                </a:cubicBezTo>
                <a:cubicBezTo>
                  <a:pt x="91" y="1480"/>
                  <a:pt x="89" y="1481"/>
                  <a:pt x="86" y="1482"/>
                </a:cubicBezTo>
                <a:cubicBezTo>
                  <a:pt x="83" y="1483"/>
                  <a:pt x="81" y="1484"/>
                  <a:pt x="78" y="1484"/>
                </a:cubicBezTo>
                <a:cubicBezTo>
                  <a:pt x="77" y="1484"/>
                  <a:pt x="77" y="1484"/>
                  <a:pt x="77" y="1484"/>
                </a:cubicBezTo>
                <a:cubicBezTo>
                  <a:pt x="82" y="1492"/>
                  <a:pt x="92" y="1495"/>
                  <a:pt x="101" y="1496"/>
                </a:cubicBezTo>
                <a:cubicBezTo>
                  <a:pt x="95" y="1497"/>
                  <a:pt x="93" y="1503"/>
                  <a:pt x="94" y="1511"/>
                </a:cubicBezTo>
                <a:cubicBezTo>
                  <a:pt x="95" y="1511"/>
                  <a:pt x="95" y="1511"/>
                  <a:pt x="96" y="1511"/>
                </a:cubicBezTo>
                <a:cubicBezTo>
                  <a:pt x="103" y="1511"/>
                  <a:pt x="105" y="1506"/>
                  <a:pt x="113" y="1506"/>
                </a:cubicBezTo>
                <a:cubicBezTo>
                  <a:pt x="113" y="1514"/>
                  <a:pt x="118" y="1519"/>
                  <a:pt x="121" y="1525"/>
                </a:cubicBezTo>
                <a:cubicBezTo>
                  <a:pt x="121" y="1522"/>
                  <a:pt x="123" y="1521"/>
                  <a:pt x="126" y="1521"/>
                </a:cubicBezTo>
                <a:cubicBezTo>
                  <a:pt x="127" y="1521"/>
                  <a:pt x="127" y="1521"/>
                  <a:pt x="128" y="1521"/>
                </a:cubicBezTo>
                <a:cubicBezTo>
                  <a:pt x="128" y="1516"/>
                  <a:pt x="129" y="1512"/>
                  <a:pt x="131" y="1509"/>
                </a:cubicBezTo>
                <a:cubicBezTo>
                  <a:pt x="137" y="1512"/>
                  <a:pt x="137" y="1520"/>
                  <a:pt x="142" y="1525"/>
                </a:cubicBezTo>
                <a:cubicBezTo>
                  <a:pt x="141" y="1525"/>
                  <a:pt x="141" y="1525"/>
                  <a:pt x="141" y="1525"/>
                </a:cubicBezTo>
                <a:cubicBezTo>
                  <a:pt x="139" y="1525"/>
                  <a:pt x="137" y="1526"/>
                  <a:pt x="137" y="1528"/>
                </a:cubicBezTo>
                <a:cubicBezTo>
                  <a:pt x="137" y="1528"/>
                  <a:pt x="138" y="1528"/>
                  <a:pt x="138" y="1528"/>
                </a:cubicBezTo>
                <a:cubicBezTo>
                  <a:pt x="141" y="1528"/>
                  <a:pt x="143" y="1529"/>
                  <a:pt x="143" y="1532"/>
                </a:cubicBezTo>
                <a:cubicBezTo>
                  <a:pt x="142" y="1535"/>
                  <a:pt x="137" y="1534"/>
                  <a:pt x="138" y="1540"/>
                </a:cubicBezTo>
                <a:cubicBezTo>
                  <a:pt x="148" y="1539"/>
                  <a:pt x="154" y="1538"/>
                  <a:pt x="162" y="1537"/>
                </a:cubicBezTo>
                <a:cubicBezTo>
                  <a:pt x="164" y="1528"/>
                  <a:pt x="163" y="1528"/>
                  <a:pt x="159" y="1523"/>
                </a:cubicBezTo>
                <a:cubicBezTo>
                  <a:pt x="161" y="1522"/>
                  <a:pt x="164" y="1521"/>
                  <a:pt x="166" y="1521"/>
                </a:cubicBezTo>
                <a:cubicBezTo>
                  <a:pt x="180" y="1521"/>
                  <a:pt x="177" y="1547"/>
                  <a:pt x="181" y="1559"/>
                </a:cubicBezTo>
                <a:cubicBezTo>
                  <a:pt x="171" y="1559"/>
                  <a:pt x="171" y="1559"/>
                  <a:pt x="171" y="1559"/>
                </a:cubicBezTo>
                <a:cubicBezTo>
                  <a:pt x="174" y="1557"/>
                  <a:pt x="177" y="1543"/>
                  <a:pt x="171" y="1542"/>
                </a:cubicBezTo>
                <a:cubicBezTo>
                  <a:pt x="165" y="1546"/>
                  <a:pt x="159" y="1549"/>
                  <a:pt x="155" y="1554"/>
                </a:cubicBezTo>
                <a:cubicBezTo>
                  <a:pt x="152" y="1553"/>
                  <a:pt x="151" y="1549"/>
                  <a:pt x="146" y="1549"/>
                </a:cubicBezTo>
                <a:cubicBezTo>
                  <a:pt x="145" y="1549"/>
                  <a:pt x="145" y="1549"/>
                  <a:pt x="145" y="1549"/>
                </a:cubicBezTo>
                <a:cubicBezTo>
                  <a:pt x="144" y="1553"/>
                  <a:pt x="144" y="1558"/>
                  <a:pt x="142" y="1561"/>
                </a:cubicBezTo>
                <a:cubicBezTo>
                  <a:pt x="137" y="1558"/>
                  <a:pt x="134" y="1555"/>
                  <a:pt x="127" y="1555"/>
                </a:cubicBezTo>
                <a:cubicBezTo>
                  <a:pt x="126" y="1555"/>
                  <a:pt x="124" y="1555"/>
                  <a:pt x="123" y="1556"/>
                </a:cubicBezTo>
                <a:cubicBezTo>
                  <a:pt x="126" y="1562"/>
                  <a:pt x="130" y="1567"/>
                  <a:pt x="135" y="1571"/>
                </a:cubicBezTo>
                <a:cubicBezTo>
                  <a:pt x="129" y="1572"/>
                  <a:pt x="130" y="1579"/>
                  <a:pt x="124" y="1581"/>
                </a:cubicBezTo>
                <a:cubicBezTo>
                  <a:pt x="130" y="1581"/>
                  <a:pt x="135" y="1582"/>
                  <a:pt x="138" y="1585"/>
                </a:cubicBezTo>
                <a:cubicBezTo>
                  <a:pt x="136" y="1587"/>
                  <a:pt x="140" y="1593"/>
                  <a:pt x="138" y="1600"/>
                </a:cubicBezTo>
                <a:cubicBezTo>
                  <a:pt x="143" y="1598"/>
                  <a:pt x="147" y="1596"/>
                  <a:pt x="151" y="1596"/>
                </a:cubicBezTo>
                <a:cubicBezTo>
                  <a:pt x="153" y="1596"/>
                  <a:pt x="156" y="1597"/>
                  <a:pt x="159" y="1600"/>
                </a:cubicBezTo>
                <a:cubicBezTo>
                  <a:pt x="165" y="1593"/>
                  <a:pt x="159" y="1582"/>
                  <a:pt x="159" y="1579"/>
                </a:cubicBezTo>
                <a:cubicBezTo>
                  <a:pt x="176" y="1596"/>
                  <a:pt x="173" y="1619"/>
                  <a:pt x="167" y="1644"/>
                </a:cubicBezTo>
                <a:cubicBezTo>
                  <a:pt x="172" y="1632"/>
                  <a:pt x="179" y="1623"/>
                  <a:pt x="191" y="1623"/>
                </a:cubicBezTo>
                <a:cubicBezTo>
                  <a:pt x="194" y="1623"/>
                  <a:pt x="197" y="1624"/>
                  <a:pt x="201" y="1626"/>
                </a:cubicBezTo>
                <a:cubicBezTo>
                  <a:pt x="200" y="1627"/>
                  <a:pt x="199" y="1627"/>
                  <a:pt x="198" y="1627"/>
                </a:cubicBezTo>
                <a:cubicBezTo>
                  <a:pt x="198" y="1627"/>
                  <a:pt x="197" y="1627"/>
                  <a:pt x="196" y="1627"/>
                </a:cubicBezTo>
                <a:cubicBezTo>
                  <a:pt x="196" y="1627"/>
                  <a:pt x="195" y="1627"/>
                  <a:pt x="195" y="1627"/>
                </a:cubicBezTo>
                <a:cubicBezTo>
                  <a:pt x="193" y="1627"/>
                  <a:pt x="192" y="1627"/>
                  <a:pt x="191" y="1629"/>
                </a:cubicBezTo>
                <a:cubicBezTo>
                  <a:pt x="193" y="1636"/>
                  <a:pt x="195" y="1635"/>
                  <a:pt x="193" y="1643"/>
                </a:cubicBezTo>
                <a:cubicBezTo>
                  <a:pt x="193" y="1643"/>
                  <a:pt x="193" y="1644"/>
                  <a:pt x="194" y="1644"/>
                </a:cubicBezTo>
                <a:cubicBezTo>
                  <a:pt x="195" y="1644"/>
                  <a:pt x="196" y="1643"/>
                  <a:pt x="198" y="1643"/>
                </a:cubicBezTo>
                <a:cubicBezTo>
                  <a:pt x="199" y="1643"/>
                  <a:pt x="201" y="1642"/>
                  <a:pt x="202" y="1642"/>
                </a:cubicBezTo>
                <a:cubicBezTo>
                  <a:pt x="203" y="1642"/>
                  <a:pt x="204" y="1642"/>
                  <a:pt x="205" y="1643"/>
                </a:cubicBezTo>
                <a:cubicBezTo>
                  <a:pt x="205" y="1676"/>
                  <a:pt x="171" y="1702"/>
                  <a:pt x="162" y="1737"/>
                </a:cubicBezTo>
                <a:cubicBezTo>
                  <a:pt x="160" y="1718"/>
                  <a:pt x="158" y="1688"/>
                  <a:pt x="162" y="1663"/>
                </a:cubicBezTo>
                <a:cubicBezTo>
                  <a:pt x="157" y="1683"/>
                  <a:pt x="152" y="1702"/>
                  <a:pt x="155" y="1720"/>
                </a:cubicBezTo>
                <a:cubicBezTo>
                  <a:pt x="164" y="1772"/>
                  <a:pt x="120" y="1811"/>
                  <a:pt x="123" y="1862"/>
                </a:cubicBezTo>
                <a:cubicBezTo>
                  <a:pt x="124" y="1861"/>
                  <a:pt x="125" y="1861"/>
                  <a:pt x="125" y="1861"/>
                </a:cubicBezTo>
                <a:cubicBezTo>
                  <a:pt x="128" y="1861"/>
                  <a:pt x="129" y="1862"/>
                  <a:pt x="130" y="1863"/>
                </a:cubicBezTo>
                <a:cubicBezTo>
                  <a:pt x="131" y="1864"/>
                  <a:pt x="132" y="1866"/>
                  <a:pt x="134" y="1866"/>
                </a:cubicBezTo>
                <a:cubicBezTo>
                  <a:pt x="135" y="1866"/>
                  <a:pt x="136" y="1865"/>
                  <a:pt x="137" y="1865"/>
                </a:cubicBezTo>
                <a:cubicBezTo>
                  <a:pt x="153" y="1765"/>
                  <a:pt x="194" y="1690"/>
                  <a:pt x="246" y="1626"/>
                </a:cubicBezTo>
                <a:cubicBezTo>
                  <a:pt x="249" y="1626"/>
                  <a:pt x="247" y="1631"/>
                  <a:pt x="251" y="1631"/>
                </a:cubicBezTo>
                <a:cubicBezTo>
                  <a:pt x="251" y="1631"/>
                  <a:pt x="251" y="1631"/>
                  <a:pt x="251" y="1631"/>
                </a:cubicBezTo>
                <a:cubicBezTo>
                  <a:pt x="259" y="1624"/>
                  <a:pt x="262" y="1612"/>
                  <a:pt x="268" y="1603"/>
                </a:cubicBezTo>
                <a:cubicBezTo>
                  <a:pt x="271" y="1612"/>
                  <a:pt x="281" y="1613"/>
                  <a:pt x="290" y="1615"/>
                </a:cubicBezTo>
                <a:cubicBezTo>
                  <a:pt x="291" y="1602"/>
                  <a:pt x="286" y="1595"/>
                  <a:pt x="280" y="1588"/>
                </a:cubicBezTo>
                <a:cubicBezTo>
                  <a:pt x="286" y="1591"/>
                  <a:pt x="290" y="1592"/>
                  <a:pt x="296" y="1592"/>
                </a:cubicBezTo>
                <a:cubicBezTo>
                  <a:pt x="298" y="1592"/>
                  <a:pt x="301" y="1592"/>
                  <a:pt x="304" y="1591"/>
                </a:cubicBezTo>
                <a:cubicBezTo>
                  <a:pt x="302" y="1582"/>
                  <a:pt x="317" y="1588"/>
                  <a:pt x="318" y="1581"/>
                </a:cubicBezTo>
                <a:cubicBezTo>
                  <a:pt x="309" y="1580"/>
                  <a:pt x="303" y="1570"/>
                  <a:pt x="294" y="1570"/>
                </a:cubicBezTo>
                <a:cubicBezTo>
                  <a:pt x="291" y="1570"/>
                  <a:pt x="289" y="1571"/>
                  <a:pt x="285" y="1573"/>
                </a:cubicBezTo>
                <a:cubicBezTo>
                  <a:pt x="318" y="1543"/>
                  <a:pt x="368" y="1470"/>
                  <a:pt x="412" y="1470"/>
                </a:cubicBezTo>
                <a:cubicBezTo>
                  <a:pt x="424" y="1470"/>
                  <a:pt x="435" y="1475"/>
                  <a:pt x="446" y="1487"/>
                </a:cubicBezTo>
                <a:cubicBezTo>
                  <a:pt x="456" y="1499"/>
                  <a:pt x="465" y="1514"/>
                  <a:pt x="469" y="1529"/>
                </a:cubicBezTo>
                <a:cubicBezTo>
                  <a:pt x="469" y="1529"/>
                  <a:pt x="469" y="1530"/>
                  <a:pt x="469" y="1530"/>
                </a:cubicBezTo>
                <a:cubicBezTo>
                  <a:pt x="470" y="1534"/>
                  <a:pt x="471" y="1538"/>
                  <a:pt x="471" y="1542"/>
                </a:cubicBezTo>
                <a:cubicBezTo>
                  <a:pt x="458" y="1539"/>
                  <a:pt x="453" y="1519"/>
                  <a:pt x="438" y="1516"/>
                </a:cubicBezTo>
                <a:cubicBezTo>
                  <a:pt x="437" y="1519"/>
                  <a:pt x="439" y="1525"/>
                  <a:pt x="436" y="1525"/>
                </a:cubicBezTo>
                <a:cubicBezTo>
                  <a:pt x="436" y="1525"/>
                  <a:pt x="436" y="1525"/>
                  <a:pt x="436" y="1525"/>
                </a:cubicBezTo>
                <a:cubicBezTo>
                  <a:pt x="435" y="1524"/>
                  <a:pt x="433" y="1523"/>
                  <a:pt x="432" y="1523"/>
                </a:cubicBezTo>
                <a:cubicBezTo>
                  <a:pt x="430" y="1523"/>
                  <a:pt x="428" y="1524"/>
                  <a:pt x="427" y="1524"/>
                </a:cubicBezTo>
                <a:cubicBezTo>
                  <a:pt x="425" y="1525"/>
                  <a:pt x="423" y="1525"/>
                  <a:pt x="420" y="1525"/>
                </a:cubicBezTo>
                <a:cubicBezTo>
                  <a:pt x="419" y="1525"/>
                  <a:pt x="418" y="1525"/>
                  <a:pt x="417" y="1525"/>
                </a:cubicBezTo>
                <a:cubicBezTo>
                  <a:pt x="420" y="1537"/>
                  <a:pt x="431" y="1541"/>
                  <a:pt x="439" y="1549"/>
                </a:cubicBezTo>
                <a:cubicBezTo>
                  <a:pt x="438" y="1549"/>
                  <a:pt x="437" y="1549"/>
                  <a:pt x="436" y="1549"/>
                </a:cubicBezTo>
                <a:cubicBezTo>
                  <a:pt x="419" y="1549"/>
                  <a:pt x="411" y="1557"/>
                  <a:pt x="407" y="1569"/>
                </a:cubicBezTo>
                <a:cubicBezTo>
                  <a:pt x="414" y="1571"/>
                  <a:pt x="418" y="1574"/>
                  <a:pt x="424" y="1574"/>
                </a:cubicBezTo>
                <a:cubicBezTo>
                  <a:pt x="426" y="1574"/>
                  <a:pt x="428" y="1573"/>
                  <a:pt x="431" y="1573"/>
                </a:cubicBezTo>
                <a:cubicBezTo>
                  <a:pt x="431" y="1579"/>
                  <a:pt x="431" y="1579"/>
                  <a:pt x="431" y="1579"/>
                </a:cubicBezTo>
                <a:cubicBezTo>
                  <a:pt x="436" y="1578"/>
                  <a:pt x="444" y="1579"/>
                  <a:pt x="446" y="1574"/>
                </a:cubicBezTo>
                <a:cubicBezTo>
                  <a:pt x="446" y="1588"/>
                  <a:pt x="444" y="1600"/>
                  <a:pt x="439" y="1612"/>
                </a:cubicBezTo>
                <a:cubicBezTo>
                  <a:pt x="440" y="1612"/>
                  <a:pt x="441" y="1612"/>
                  <a:pt x="442" y="1612"/>
                </a:cubicBezTo>
                <a:cubicBezTo>
                  <a:pt x="457" y="1612"/>
                  <a:pt x="469" y="1599"/>
                  <a:pt x="475" y="1586"/>
                </a:cubicBezTo>
                <a:cubicBezTo>
                  <a:pt x="472" y="1602"/>
                  <a:pt x="475" y="1610"/>
                  <a:pt x="479" y="1622"/>
                </a:cubicBezTo>
                <a:cubicBezTo>
                  <a:pt x="479" y="1622"/>
                  <a:pt x="480" y="1622"/>
                  <a:pt x="481" y="1622"/>
                </a:cubicBezTo>
                <a:cubicBezTo>
                  <a:pt x="484" y="1622"/>
                  <a:pt x="486" y="1622"/>
                  <a:pt x="487" y="1621"/>
                </a:cubicBezTo>
                <a:cubicBezTo>
                  <a:pt x="489" y="1627"/>
                  <a:pt x="491" y="1634"/>
                  <a:pt x="497" y="1636"/>
                </a:cubicBezTo>
                <a:cubicBezTo>
                  <a:pt x="497" y="1617"/>
                  <a:pt x="497" y="1617"/>
                  <a:pt x="497" y="1617"/>
                </a:cubicBezTo>
                <a:cubicBezTo>
                  <a:pt x="504" y="1617"/>
                  <a:pt x="504" y="1617"/>
                  <a:pt x="504" y="1617"/>
                </a:cubicBezTo>
                <a:cubicBezTo>
                  <a:pt x="505" y="1598"/>
                  <a:pt x="494" y="1592"/>
                  <a:pt x="489" y="1579"/>
                </a:cubicBezTo>
                <a:cubicBezTo>
                  <a:pt x="494" y="1586"/>
                  <a:pt x="503" y="1588"/>
                  <a:pt x="513" y="1588"/>
                </a:cubicBezTo>
                <a:cubicBezTo>
                  <a:pt x="520" y="1588"/>
                  <a:pt x="528" y="1587"/>
                  <a:pt x="535" y="1586"/>
                </a:cubicBezTo>
                <a:cubicBezTo>
                  <a:pt x="538" y="1581"/>
                  <a:pt x="529" y="1576"/>
                  <a:pt x="525" y="1573"/>
                </a:cubicBezTo>
                <a:cubicBezTo>
                  <a:pt x="526" y="1573"/>
                  <a:pt x="526" y="1573"/>
                  <a:pt x="527" y="1573"/>
                </a:cubicBezTo>
                <a:cubicBezTo>
                  <a:pt x="534" y="1573"/>
                  <a:pt x="521" y="1561"/>
                  <a:pt x="526" y="1559"/>
                </a:cubicBezTo>
                <a:cubicBezTo>
                  <a:pt x="528" y="1559"/>
                  <a:pt x="528" y="1559"/>
                  <a:pt x="529" y="1559"/>
                </a:cubicBezTo>
                <a:cubicBezTo>
                  <a:pt x="533" y="1559"/>
                  <a:pt x="535" y="1558"/>
                  <a:pt x="537" y="1557"/>
                </a:cubicBezTo>
                <a:cubicBezTo>
                  <a:pt x="539" y="1556"/>
                  <a:pt x="542" y="1556"/>
                  <a:pt x="545" y="1556"/>
                </a:cubicBezTo>
                <a:cubicBezTo>
                  <a:pt x="545" y="1556"/>
                  <a:pt x="545" y="1556"/>
                  <a:pt x="545" y="1556"/>
                </a:cubicBezTo>
                <a:cubicBezTo>
                  <a:pt x="546" y="1549"/>
                  <a:pt x="537" y="1553"/>
                  <a:pt x="537" y="1549"/>
                </a:cubicBezTo>
                <a:cubicBezTo>
                  <a:pt x="537" y="1549"/>
                  <a:pt x="538" y="1549"/>
                  <a:pt x="538" y="1549"/>
                </a:cubicBezTo>
                <a:cubicBezTo>
                  <a:pt x="547" y="1549"/>
                  <a:pt x="555" y="1545"/>
                  <a:pt x="552" y="1538"/>
                </a:cubicBezTo>
                <a:cubicBezTo>
                  <a:pt x="553" y="1539"/>
                  <a:pt x="553" y="1539"/>
                  <a:pt x="554" y="1539"/>
                </a:cubicBezTo>
                <a:cubicBezTo>
                  <a:pt x="562" y="1539"/>
                  <a:pt x="564" y="1529"/>
                  <a:pt x="564" y="1526"/>
                </a:cubicBezTo>
                <a:cubicBezTo>
                  <a:pt x="565" y="1527"/>
                  <a:pt x="566" y="1527"/>
                  <a:pt x="567" y="1527"/>
                </a:cubicBezTo>
                <a:cubicBezTo>
                  <a:pt x="575" y="1527"/>
                  <a:pt x="580" y="1524"/>
                  <a:pt x="588" y="1523"/>
                </a:cubicBezTo>
                <a:cubicBezTo>
                  <a:pt x="588" y="1526"/>
                  <a:pt x="588" y="1528"/>
                  <a:pt x="590" y="1530"/>
                </a:cubicBezTo>
                <a:cubicBezTo>
                  <a:pt x="605" y="1524"/>
                  <a:pt x="615" y="1530"/>
                  <a:pt x="626" y="1518"/>
                </a:cubicBezTo>
                <a:cubicBezTo>
                  <a:pt x="626" y="1520"/>
                  <a:pt x="626" y="1521"/>
                  <a:pt x="628" y="1521"/>
                </a:cubicBezTo>
                <a:cubicBezTo>
                  <a:pt x="628" y="1521"/>
                  <a:pt x="629" y="1521"/>
                  <a:pt x="629" y="1521"/>
                </a:cubicBezTo>
                <a:cubicBezTo>
                  <a:pt x="641" y="1512"/>
                  <a:pt x="655" y="1495"/>
                  <a:pt x="665" y="1489"/>
                </a:cubicBezTo>
                <a:cubicBezTo>
                  <a:pt x="649" y="1515"/>
                  <a:pt x="623" y="1531"/>
                  <a:pt x="610" y="1561"/>
                </a:cubicBezTo>
                <a:cubicBezTo>
                  <a:pt x="611" y="1561"/>
                  <a:pt x="611" y="1561"/>
                  <a:pt x="612" y="1561"/>
                </a:cubicBezTo>
                <a:cubicBezTo>
                  <a:pt x="612" y="1561"/>
                  <a:pt x="612" y="1561"/>
                  <a:pt x="612" y="1561"/>
                </a:cubicBezTo>
                <a:cubicBezTo>
                  <a:pt x="613" y="1561"/>
                  <a:pt x="613" y="1561"/>
                  <a:pt x="613" y="1561"/>
                </a:cubicBezTo>
                <a:cubicBezTo>
                  <a:pt x="615" y="1561"/>
                  <a:pt x="617" y="1561"/>
                  <a:pt x="617" y="1562"/>
                </a:cubicBezTo>
                <a:cubicBezTo>
                  <a:pt x="613" y="1571"/>
                  <a:pt x="607" y="1578"/>
                  <a:pt x="605" y="1588"/>
                </a:cubicBezTo>
                <a:cubicBezTo>
                  <a:pt x="606" y="1588"/>
                  <a:pt x="608" y="1588"/>
                  <a:pt x="609" y="1588"/>
                </a:cubicBezTo>
                <a:cubicBezTo>
                  <a:pt x="614" y="1588"/>
                  <a:pt x="616" y="1586"/>
                  <a:pt x="620" y="1585"/>
                </a:cubicBezTo>
                <a:cubicBezTo>
                  <a:pt x="615" y="1593"/>
                  <a:pt x="614" y="1610"/>
                  <a:pt x="617" y="1622"/>
                </a:cubicBezTo>
                <a:cubicBezTo>
                  <a:pt x="633" y="1617"/>
                  <a:pt x="641" y="1604"/>
                  <a:pt x="650" y="1591"/>
                </a:cubicBezTo>
                <a:cubicBezTo>
                  <a:pt x="646" y="1597"/>
                  <a:pt x="650" y="1600"/>
                  <a:pt x="650" y="1607"/>
                </a:cubicBezTo>
                <a:cubicBezTo>
                  <a:pt x="665" y="1602"/>
                  <a:pt x="664" y="1582"/>
                  <a:pt x="674" y="1571"/>
                </a:cubicBezTo>
                <a:cubicBezTo>
                  <a:pt x="678" y="1576"/>
                  <a:pt x="672" y="1592"/>
                  <a:pt x="679" y="1595"/>
                </a:cubicBezTo>
                <a:cubicBezTo>
                  <a:pt x="682" y="1587"/>
                  <a:pt x="691" y="1584"/>
                  <a:pt x="691" y="1573"/>
                </a:cubicBezTo>
                <a:cubicBezTo>
                  <a:pt x="692" y="1574"/>
                  <a:pt x="693" y="1574"/>
                  <a:pt x="694" y="1574"/>
                </a:cubicBezTo>
                <a:cubicBezTo>
                  <a:pt x="695" y="1574"/>
                  <a:pt x="696" y="1574"/>
                  <a:pt x="697" y="1573"/>
                </a:cubicBezTo>
                <a:cubicBezTo>
                  <a:pt x="699" y="1566"/>
                  <a:pt x="701" y="1559"/>
                  <a:pt x="703" y="1552"/>
                </a:cubicBezTo>
                <a:cubicBezTo>
                  <a:pt x="704" y="1558"/>
                  <a:pt x="708" y="1562"/>
                  <a:pt x="713" y="1564"/>
                </a:cubicBezTo>
                <a:cubicBezTo>
                  <a:pt x="714" y="1564"/>
                  <a:pt x="715" y="1565"/>
                  <a:pt x="715" y="1565"/>
                </a:cubicBezTo>
                <a:cubicBezTo>
                  <a:pt x="717" y="1565"/>
                  <a:pt x="719" y="1563"/>
                  <a:pt x="720" y="1562"/>
                </a:cubicBezTo>
                <a:cubicBezTo>
                  <a:pt x="721" y="1561"/>
                  <a:pt x="722" y="1560"/>
                  <a:pt x="723" y="1560"/>
                </a:cubicBezTo>
                <a:cubicBezTo>
                  <a:pt x="724" y="1560"/>
                  <a:pt x="724" y="1560"/>
                  <a:pt x="725" y="1561"/>
                </a:cubicBezTo>
                <a:cubicBezTo>
                  <a:pt x="720" y="1578"/>
                  <a:pt x="732" y="1591"/>
                  <a:pt x="735" y="1607"/>
                </a:cubicBezTo>
                <a:cubicBezTo>
                  <a:pt x="741" y="1605"/>
                  <a:pt x="741" y="1597"/>
                  <a:pt x="747" y="1595"/>
                </a:cubicBezTo>
                <a:cubicBezTo>
                  <a:pt x="746" y="1616"/>
                  <a:pt x="757" y="1626"/>
                  <a:pt x="768" y="1636"/>
                </a:cubicBezTo>
                <a:cubicBezTo>
                  <a:pt x="778" y="1625"/>
                  <a:pt x="776" y="1601"/>
                  <a:pt x="788" y="1591"/>
                </a:cubicBezTo>
                <a:cubicBezTo>
                  <a:pt x="791" y="1553"/>
                  <a:pt x="775" y="1524"/>
                  <a:pt x="764" y="1506"/>
                </a:cubicBezTo>
                <a:cubicBezTo>
                  <a:pt x="786" y="1525"/>
                  <a:pt x="800" y="1551"/>
                  <a:pt x="824" y="1568"/>
                </a:cubicBezTo>
                <a:cubicBezTo>
                  <a:pt x="826" y="1566"/>
                  <a:pt x="824" y="1560"/>
                  <a:pt x="828" y="1560"/>
                </a:cubicBezTo>
                <a:cubicBezTo>
                  <a:pt x="828" y="1560"/>
                  <a:pt x="829" y="1561"/>
                  <a:pt x="829" y="1561"/>
                </a:cubicBezTo>
                <a:cubicBezTo>
                  <a:pt x="837" y="1569"/>
                  <a:pt x="848" y="1574"/>
                  <a:pt x="860" y="1578"/>
                </a:cubicBezTo>
                <a:cubicBezTo>
                  <a:pt x="860" y="1569"/>
                  <a:pt x="860" y="1560"/>
                  <a:pt x="855" y="1557"/>
                </a:cubicBezTo>
                <a:cubicBezTo>
                  <a:pt x="868" y="1562"/>
                  <a:pt x="883" y="1571"/>
                  <a:pt x="900" y="1571"/>
                </a:cubicBezTo>
                <a:cubicBezTo>
                  <a:pt x="904" y="1571"/>
                  <a:pt x="909" y="1570"/>
                  <a:pt x="913" y="1569"/>
                </a:cubicBezTo>
                <a:cubicBezTo>
                  <a:pt x="913" y="1569"/>
                  <a:pt x="913" y="1569"/>
                  <a:pt x="913" y="1569"/>
                </a:cubicBezTo>
                <a:cubicBezTo>
                  <a:pt x="908" y="1549"/>
                  <a:pt x="884" y="1548"/>
                  <a:pt x="877" y="1530"/>
                </a:cubicBezTo>
                <a:cubicBezTo>
                  <a:pt x="878" y="1530"/>
                  <a:pt x="879" y="1530"/>
                  <a:pt x="880" y="1530"/>
                </a:cubicBezTo>
                <a:cubicBezTo>
                  <a:pt x="881" y="1530"/>
                  <a:pt x="882" y="1530"/>
                  <a:pt x="884" y="1530"/>
                </a:cubicBezTo>
                <a:cubicBezTo>
                  <a:pt x="885" y="1530"/>
                  <a:pt x="886" y="1530"/>
                  <a:pt x="888" y="1530"/>
                </a:cubicBezTo>
                <a:cubicBezTo>
                  <a:pt x="890" y="1530"/>
                  <a:pt x="892" y="1530"/>
                  <a:pt x="892" y="1528"/>
                </a:cubicBezTo>
                <a:cubicBezTo>
                  <a:pt x="886" y="1515"/>
                  <a:pt x="859" y="1513"/>
                  <a:pt x="860" y="1497"/>
                </a:cubicBezTo>
                <a:cubicBezTo>
                  <a:pt x="827" y="1491"/>
                  <a:pt x="791" y="1487"/>
                  <a:pt x="761" y="1479"/>
                </a:cubicBezTo>
                <a:cubicBezTo>
                  <a:pt x="768" y="1480"/>
                  <a:pt x="775" y="1481"/>
                  <a:pt x="782" y="1481"/>
                </a:cubicBezTo>
                <a:cubicBezTo>
                  <a:pt x="808" y="1481"/>
                  <a:pt x="831" y="1471"/>
                  <a:pt x="848" y="1460"/>
                </a:cubicBezTo>
                <a:cubicBezTo>
                  <a:pt x="849" y="1455"/>
                  <a:pt x="845" y="1456"/>
                  <a:pt x="845" y="1453"/>
                </a:cubicBezTo>
                <a:cubicBezTo>
                  <a:pt x="853" y="1448"/>
                  <a:pt x="861" y="1443"/>
                  <a:pt x="867" y="1436"/>
                </a:cubicBezTo>
                <a:cubicBezTo>
                  <a:pt x="866" y="1436"/>
                  <a:pt x="865" y="1436"/>
                  <a:pt x="864" y="1436"/>
                </a:cubicBezTo>
                <a:cubicBezTo>
                  <a:pt x="860" y="1436"/>
                  <a:pt x="858" y="1435"/>
                  <a:pt x="858" y="1431"/>
                </a:cubicBezTo>
                <a:cubicBezTo>
                  <a:pt x="873" y="1425"/>
                  <a:pt x="883" y="1416"/>
                  <a:pt x="889" y="1402"/>
                </a:cubicBezTo>
                <a:cubicBezTo>
                  <a:pt x="884" y="1399"/>
                  <a:pt x="876" y="1398"/>
                  <a:pt x="869" y="1398"/>
                </a:cubicBezTo>
                <a:cubicBezTo>
                  <a:pt x="859" y="1398"/>
                  <a:pt x="849" y="1400"/>
                  <a:pt x="845" y="1406"/>
                </a:cubicBezTo>
                <a:cubicBezTo>
                  <a:pt x="847" y="1402"/>
                  <a:pt x="847" y="1396"/>
                  <a:pt x="850" y="1391"/>
                </a:cubicBezTo>
                <a:cubicBezTo>
                  <a:pt x="848" y="1391"/>
                  <a:pt x="846" y="1391"/>
                  <a:pt x="844" y="1391"/>
                </a:cubicBezTo>
                <a:cubicBezTo>
                  <a:pt x="827" y="1391"/>
                  <a:pt x="818" y="1404"/>
                  <a:pt x="809" y="1405"/>
                </a:cubicBezTo>
                <a:cubicBezTo>
                  <a:pt x="813" y="1394"/>
                  <a:pt x="833" y="1399"/>
                  <a:pt x="834" y="1385"/>
                </a:cubicBezTo>
                <a:cubicBezTo>
                  <a:pt x="832" y="1380"/>
                  <a:pt x="824" y="1380"/>
                  <a:pt x="818" y="1380"/>
                </a:cubicBezTo>
                <a:cubicBezTo>
                  <a:pt x="817" y="1380"/>
                  <a:pt x="816" y="1380"/>
                  <a:pt x="816" y="1380"/>
                </a:cubicBezTo>
                <a:cubicBezTo>
                  <a:pt x="815" y="1380"/>
                  <a:pt x="814" y="1380"/>
                  <a:pt x="814" y="1380"/>
                </a:cubicBezTo>
                <a:cubicBezTo>
                  <a:pt x="812" y="1380"/>
                  <a:pt x="810" y="1380"/>
                  <a:pt x="809" y="1379"/>
                </a:cubicBezTo>
                <a:cubicBezTo>
                  <a:pt x="818" y="1372"/>
                  <a:pt x="834" y="1371"/>
                  <a:pt x="834" y="1355"/>
                </a:cubicBezTo>
                <a:cubicBezTo>
                  <a:pt x="833" y="1355"/>
                  <a:pt x="833" y="1355"/>
                  <a:pt x="833" y="1355"/>
                </a:cubicBezTo>
                <a:cubicBezTo>
                  <a:pt x="832" y="1355"/>
                  <a:pt x="831" y="1356"/>
                  <a:pt x="831" y="1356"/>
                </a:cubicBezTo>
                <a:cubicBezTo>
                  <a:pt x="830" y="1357"/>
                  <a:pt x="829" y="1357"/>
                  <a:pt x="829" y="1357"/>
                </a:cubicBezTo>
                <a:cubicBezTo>
                  <a:pt x="828" y="1357"/>
                  <a:pt x="828" y="1357"/>
                  <a:pt x="827" y="1355"/>
                </a:cubicBezTo>
                <a:cubicBezTo>
                  <a:pt x="836" y="1351"/>
                  <a:pt x="844" y="1338"/>
                  <a:pt x="839" y="1326"/>
                </a:cubicBezTo>
                <a:cubicBezTo>
                  <a:pt x="832" y="1330"/>
                  <a:pt x="822" y="1339"/>
                  <a:pt x="814" y="1339"/>
                </a:cubicBezTo>
                <a:cubicBezTo>
                  <a:pt x="813" y="1339"/>
                  <a:pt x="813" y="1338"/>
                  <a:pt x="812" y="1338"/>
                </a:cubicBezTo>
                <a:cubicBezTo>
                  <a:pt x="823" y="1325"/>
                  <a:pt x="836" y="1313"/>
                  <a:pt x="839" y="1292"/>
                </a:cubicBezTo>
                <a:cubicBezTo>
                  <a:pt x="838" y="1292"/>
                  <a:pt x="838" y="1292"/>
                  <a:pt x="837" y="1292"/>
                </a:cubicBezTo>
                <a:cubicBezTo>
                  <a:pt x="832" y="1292"/>
                  <a:pt x="828" y="1294"/>
                  <a:pt x="825" y="1296"/>
                </a:cubicBezTo>
                <a:cubicBezTo>
                  <a:pt x="822" y="1299"/>
                  <a:pt x="820" y="1301"/>
                  <a:pt x="818" y="1301"/>
                </a:cubicBezTo>
                <a:cubicBezTo>
                  <a:pt x="817" y="1301"/>
                  <a:pt x="817" y="1301"/>
                  <a:pt x="817" y="1301"/>
                </a:cubicBezTo>
                <a:cubicBezTo>
                  <a:pt x="829" y="1289"/>
                  <a:pt x="837" y="1273"/>
                  <a:pt x="834" y="1248"/>
                </a:cubicBezTo>
                <a:cubicBezTo>
                  <a:pt x="810" y="1248"/>
                  <a:pt x="803" y="1264"/>
                  <a:pt x="793" y="1278"/>
                </a:cubicBezTo>
                <a:cubicBezTo>
                  <a:pt x="794" y="1272"/>
                  <a:pt x="797" y="1262"/>
                  <a:pt x="793" y="1256"/>
                </a:cubicBezTo>
                <a:cubicBezTo>
                  <a:pt x="776" y="1257"/>
                  <a:pt x="781" y="1281"/>
                  <a:pt x="768" y="1285"/>
                </a:cubicBezTo>
                <a:cubicBezTo>
                  <a:pt x="768" y="1281"/>
                  <a:pt x="767" y="1279"/>
                  <a:pt x="764" y="1278"/>
                </a:cubicBezTo>
                <a:cubicBezTo>
                  <a:pt x="742" y="1306"/>
                  <a:pt x="743" y="1356"/>
                  <a:pt x="721" y="1385"/>
                </a:cubicBezTo>
                <a:cubicBezTo>
                  <a:pt x="730" y="1356"/>
                  <a:pt x="736" y="1332"/>
                  <a:pt x="730" y="1297"/>
                </a:cubicBezTo>
                <a:cubicBezTo>
                  <a:pt x="729" y="1296"/>
                  <a:pt x="727" y="1296"/>
                  <a:pt x="726" y="1296"/>
                </a:cubicBezTo>
                <a:cubicBezTo>
                  <a:pt x="726" y="1296"/>
                  <a:pt x="725" y="1296"/>
                  <a:pt x="725" y="1296"/>
                </a:cubicBezTo>
                <a:cubicBezTo>
                  <a:pt x="724" y="1296"/>
                  <a:pt x="724" y="1296"/>
                  <a:pt x="723" y="1296"/>
                </a:cubicBezTo>
                <a:cubicBezTo>
                  <a:pt x="722" y="1296"/>
                  <a:pt x="722" y="1296"/>
                  <a:pt x="721" y="1296"/>
                </a:cubicBezTo>
                <a:cubicBezTo>
                  <a:pt x="721" y="1289"/>
                  <a:pt x="723" y="1280"/>
                  <a:pt x="720" y="1277"/>
                </a:cubicBezTo>
                <a:cubicBezTo>
                  <a:pt x="719" y="1276"/>
                  <a:pt x="718" y="1276"/>
                  <a:pt x="717" y="1276"/>
                </a:cubicBezTo>
                <a:cubicBezTo>
                  <a:pt x="715" y="1276"/>
                  <a:pt x="714" y="1277"/>
                  <a:pt x="713" y="1278"/>
                </a:cubicBezTo>
                <a:cubicBezTo>
                  <a:pt x="712" y="1279"/>
                  <a:pt x="711" y="1280"/>
                  <a:pt x="710" y="1280"/>
                </a:cubicBezTo>
                <a:cubicBezTo>
                  <a:pt x="709" y="1280"/>
                  <a:pt x="709" y="1279"/>
                  <a:pt x="708" y="1278"/>
                </a:cubicBezTo>
                <a:cubicBezTo>
                  <a:pt x="707" y="1262"/>
                  <a:pt x="700" y="1251"/>
                  <a:pt x="689" y="1244"/>
                </a:cubicBezTo>
                <a:cubicBezTo>
                  <a:pt x="683" y="1255"/>
                  <a:pt x="679" y="1267"/>
                  <a:pt x="680" y="1285"/>
                </a:cubicBezTo>
                <a:cubicBezTo>
                  <a:pt x="678" y="1285"/>
                  <a:pt x="677" y="1282"/>
                  <a:pt x="674" y="1282"/>
                </a:cubicBezTo>
                <a:cubicBezTo>
                  <a:pt x="673" y="1282"/>
                  <a:pt x="673" y="1282"/>
                  <a:pt x="673" y="1282"/>
                </a:cubicBezTo>
                <a:cubicBezTo>
                  <a:pt x="692" y="1225"/>
                  <a:pt x="716" y="1152"/>
                  <a:pt x="717" y="1152"/>
                </a:cubicBezTo>
                <a:cubicBezTo>
                  <a:pt x="717" y="1152"/>
                  <a:pt x="717" y="1152"/>
                  <a:pt x="717" y="1152"/>
                </a:cubicBezTo>
                <a:cubicBezTo>
                  <a:pt x="711" y="1152"/>
                  <a:pt x="694" y="1191"/>
                  <a:pt x="678" y="1230"/>
                </a:cubicBezTo>
                <a:cubicBezTo>
                  <a:pt x="664" y="1266"/>
                  <a:pt x="650" y="1301"/>
                  <a:pt x="646" y="1308"/>
                </a:cubicBezTo>
                <a:cubicBezTo>
                  <a:pt x="653" y="1309"/>
                  <a:pt x="658" y="1311"/>
                  <a:pt x="663" y="1315"/>
                </a:cubicBezTo>
                <a:cubicBezTo>
                  <a:pt x="656" y="1333"/>
                  <a:pt x="652" y="1345"/>
                  <a:pt x="651" y="1345"/>
                </a:cubicBezTo>
                <a:cubicBezTo>
                  <a:pt x="653" y="1370"/>
                  <a:pt x="701" y="1389"/>
                  <a:pt x="701" y="1412"/>
                </a:cubicBezTo>
                <a:cubicBezTo>
                  <a:pt x="701" y="1423"/>
                  <a:pt x="697" y="1428"/>
                  <a:pt x="691" y="1428"/>
                </a:cubicBezTo>
                <a:cubicBezTo>
                  <a:pt x="679" y="1428"/>
                  <a:pt x="657" y="1408"/>
                  <a:pt x="646" y="1402"/>
                </a:cubicBezTo>
                <a:cubicBezTo>
                  <a:pt x="618" y="1389"/>
                  <a:pt x="585" y="1381"/>
                  <a:pt x="552" y="1381"/>
                </a:cubicBezTo>
                <a:cubicBezTo>
                  <a:pt x="512" y="1381"/>
                  <a:pt x="473" y="1392"/>
                  <a:pt x="444" y="1414"/>
                </a:cubicBezTo>
                <a:cubicBezTo>
                  <a:pt x="503" y="1358"/>
                  <a:pt x="528" y="1245"/>
                  <a:pt x="554" y="1147"/>
                </a:cubicBezTo>
                <a:cubicBezTo>
                  <a:pt x="564" y="1108"/>
                  <a:pt x="582" y="1067"/>
                  <a:pt x="629" y="1067"/>
                </a:cubicBezTo>
                <a:cubicBezTo>
                  <a:pt x="635" y="1067"/>
                  <a:pt x="642" y="1068"/>
                  <a:pt x="649" y="1070"/>
                </a:cubicBezTo>
                <a:cubicBezTo>
                  <a:pt x="640" y="1079"/>
                  <a:pt x="619" y="1081"/>
                  <a:pt x="615" y="1095"/>
                </a:cubicBezTo>
                <a:cubicBezTo>
                  <a:pt x="619" y="1096"/>
                  <a:pt x="621" y="1097"/>
                  <a:pt x="622" y="1099"/>
                </a:cubicBezTo>
                <a:cubicBezTo>
                  <a:pt x="620" y="1105"/>
                  <a:pt x="615" y="1116"/>
                  <a:pt x="620" y="1121"/>
                </a:cubicBezTo>
                <a:cubicBezTo>
                  <a:pt x="627" y="1112"/>
                  <a:pt x="642" y="1112"/>
                  <a:pt x="646" y="1101"/>
                </a:cubicBezTo>
                <a:cubicBezTo>
                  <a:pt x="643" y="1111"/>
                  <a:pt x="646" y="1122"/>
                  <a:pt x="646" y="1133"/>
                </a:cubicBezTo>
                <a:cubicBezTo>
                  <a:pt x="647" y="1133"/>
                  <a:pt x="648" y="1133"/>
                  <a:pt x="648" y="1133"/>
                </a:cubicBezTo>
                <a:cubicBezTo>
                  <a:pt x="651" y="1133"/>
                  <a:pt x="652" y="1135"/>
                  <a:pt x="653" y="1137"/>
                </a:cubicBezTo>
                <a:cubicBezTo>
                  <a:pt x="653" y="1139"/>
                  <a:pt x="654" y="1142"/>
                  <a:pt x="657" y="1142"/>
                </a:cubicBezTo>
                <a:cubicBezTo>
                  <a:pt x="657" y="1142"/>
                  <a:pt x="658" y="1142"/>
                  <a:pt x="658" y="1142"/>
                </a:cubicBezTo>
                <a:cubicBezTo>
                  <a:pt x="665" y="1140"/>
                  <a:pt x="661" y="1128"/>
                  <a:pt x="667" y="1128"/>
                </a:cubicBezTo>
                <a:cubicBezTo>
                  <a:pt x="667" y="1128"/>
                  <a:pt x="668" y="1128"/>
                  <a:pt x="668" y="1128"/>
                </a:cubicBezTo>
                <a:cubicBezTo>
                  <a:pt x="670" y="1123"/>
                  <a:pt x="663" y="1119"/>
                  <a:pt x="668" y="1116"/>
                </a:cubicBezTo>
                <a:cubicBezTo>
                  <a:pt x="668" y="1120"/>
                  <a:pt x="672" y="1120"/>
                  <a:pt x="675" y="1121"/>
                </a:cubicBezTo>
                <a:cubicBezTo>
                  <a:pt x="674" y="1113"/>
                  <a:pt x="678" y="1110"/>
                  <a:pt x="675" y="1104"/>
                </a:cubicBezTo>
                <a:cubicBezTo>
                  <a:pt x="676" y="1105"/>
                  <a:pt x="677" y="1105"/>
                  <a:pt x="677" y="1105"/>
                </a:cubicBezTo>
                <a:cubicBezTo>
                  <a:pt x="678" y="1105"/>
                  <a:pt x="679" y="1105"/>
                  <a:pt x="679" y="1105"/>
                </a:cubicBezTo>
                <a:cubicBezTo>
                  <a:pt x="680" y="1104"/>
                  <a:pt x="681" y="1104"/>
                  <a:pt x="682" y="1104"/>
                </a:cubicBezTo>
                <a:cubicBezTo>
                  <a:pt x="683" y="1104"/>
                  <a:pt x="683" y="1104"/>
                  <a:pt x="684" y="1104"/>
                </a:cubicBezTo>
                <a:cubicBezTo>
                  <a:pt x="690" y="1116"/>
                  <a:pt x="702" y="1111"/>
                  <a:pt x="711" y="1119"/>
                </a:cubicBezTo>
                <a:cubicBezTo>
                  <a:pt x="712" y="1099"/>
                  <a:pt x="707" y="1085"/>
                  <a:pt x="694" y="1078"/>
                </a:cubicBezTo>
                <a:cubicBezTo>
                  <a:pt x="702" y="1082"/>
                  <a:pt x="710" y="1083"/>
                  <a:pt x="718" y="1083"/>
                </a:cubicBezTo>
                <a:cubicBezTo>
                  <a:pt x="723" y="1083"/>
                  <a:pt x="728" y="1082"/>
                  <a:pt x="733" y="1082"/>
                </a:cubicBezTo>
                <a:cubicBezTo>
                  <a:pt x="734" y="1079"/>
                  <a:pt x="731" y="1078"/>
                  <a:pt x="732" y="1075"/>
                </a:cubicBezTo>
                <a:cubicBezTo>
                  <a:pt x="741" y="1075"/>
                  <a:pt x="747" y="1072"/>
                  <a:pt x="750" y="1066"/>
                </a:cubicBezTo>
                <a:cubicBezTo>
                  <a:pt x="745" y="1065"/>
                  <a:pt x="738" y="1064"/>
                  <a:pt x="732" y="1063"/>
                </a:cubicBezTo>
                <a:cubicBezTo>
                  <a:pt x="732" y="1061"/>
                  <a:pt x="734" y="1060"/>
                  <a:pt x="733" y="1056"/>
                </a:cubicBezTo>
                <a:cubicBezTo>
                  <a:pt x="727" y="1055"/>
                  <a:pt x="722" y="1054"/>
                  <a:pt x="718" y="1054"/>
                </a:cubicBezTo>
                <a:cubicBezTo>
                  <a:pt x="710" y="1054"/>
                  <a:pt x="703" y="1056"/>
                  <a:pt x="694" y="1061"/>
                </a:cubicBezTo>
                <a:cubicBezTo>
                  <a:pt x="707" y="1047"/>
                  <a:pt x="708" y="1035"/>
                  <a:pt x="709" y="1015"/>
                </a:cubicBezTo>
                <a:cubicBezTo>
                  <a:pt x="698" y="1019"/>
                  <a:pt x="697" y="1021"/>
                  <a:pt x="690" y="1021"/>
                </a:cubicBezTo>
                <a:cubicBezTo>
                  <a:pt x="687" y="1021"/>
                  <a:pt x="684" y="1021"/>
                  <a:pt x="680" y="1020"/>
                </a:cubicBezTo>
                <a:cubicBezTo>
                  <a:pt x="682" y="1013"/>
                  <a:pt x="683" y="1003"/>
                  <a:pt x="679" y="998"/>
                </a:cubicBezTo>
                <a:cubicBezTo>
                  <a:pt x="677" y="1000"/>
                  <a:pt x="676" y="1003"/>
                  <a:pt x="674" y="1005"/>
                </a:cubicBezTo>
                <a:cubicBezTo>
                  <a:pt x="674" y="986"/>
                  <a:pt x="674" y="986"/>
                  <a:pt x="674" y="986"/>
                </a:cubicBezTo>
                <a:cubicBezTo>
                  <a:pt x="673" y="986"/>
                  <a:pt x="672" y="986"/>
                  <a:pt x="671" y="986"/>
                </a:cubicBezTo>
                <a:cubicBezTo>
                  <a:pt x="668" y="986"/>
                  <a:pt x="669" y="989"/>
                  <a:pt x="667" y="989"/>
                </a:cubicBezTo>
                <a:cubicBezTo>
                  <a:pt x="668" y="981"/>
                  <a:pt x="664" y="978"/>
                  <a:pt x="663" y="972"/>
                </a:cubicBezTo>
                <a:cubicBezTo>
                  <a:pt x="657" y="973"/>
                  <a:pt x="655" y="983"/>
                  <a:pt x="650" y="983"/>
                </a:cubicBezTo>
                <a:cubicBezTo>
                  <a:pt x="650" y="983"/>
                  <a:pt x="649" y="983"/>
                  <a:pt x="648" y="983"/>
                </a:cubicBezTo>
                <a:cubicBezTo>
                  <a:pt x="643" y="993"/>
                  <a:pt x="645" y="1014"/>
                  <a:pt x="644" y="1024"/>
                </a:cubicBezTo>
                <a:cubicBezTo>
                  <a:pt x="637" y="1007"/>
                  <a:pt x="626" y="1004"/>
                  <a:pt x="610" y="998"/>
                </a:cubicBezTo>
                <a:cubicBezTo>
                  <a:pt x="615" y="1013"/>
                  <a:pt x="610" y="1017"/>
                  <a:pt x="619" y="1027"/>
                </a:cubicBezTo>
                <a:cubicBezTo>
                  <a:pt x="609" y="1027"/>
                  <a:pt x="609" y="1027"/>
                  <a:pt x="609" y="1027"/>
                </a:cubicBezTo>
                <a:cubicBezTo>
                  <a:pt x="612" y="1046"/>
                  <a:pt x="636" y="1051"/>
                  <a:pt x="647" y="1061"/>
                </a:cubicBezTo>
                <a:cubicBezTo>
                  <a:pt x="642" y="1061"/>
                  <a:pt x="636" y="1061"/>
                  <a:pt x="632" y="1061"/>
                </a:cubicBezTo>
                <a:cubicBezTo>
                  <a:pt x="592" y="1061"/>
                  <a:pt x="582" y="1074"/>
                  <a:pt x="567" y="1083"/>
                </a:cubicBezTo>
                <a:cubicBezTo>
                  <a:pt x="575" y="1067"/>
                  <a:pt x="579" y="1045"/>
                  <a:pt x="586" y="1024"/>
                </a:cubicBezTo>
                <a:cubicBezTo>
                  <a:pt x="620" y="1011"/>
                  <a:pt x="620" y="936"/>
                  <a:pt x="640" y="936"/>
                </a:cubicBezTo>
                <a:cubicBezTo>
                  <a:pt x="640" y="936"/>
                  <a:pt x="640" y="936"/>
                  <a:pt x="640" y="936"/>
                </a:cubicBezTo>
                <a:cubicBezTo>
                  <a:pt x="639" y="937"/>
                  <a:pt x="639" y="939"/>
                  <a:pt x="639" y="942"/>
                </a:cubicBezTo>
                <a:cubicBezTo>
                  <a:pt x="643" y="943"/>
                  <a:pt x="648" y="945"/>
                  <a:pt x="648" y="950"/>
                </a:cubicBezTo>
                <a:cubicBezTo>
                  <a:pt x="648" y="950"/>
                  <a:pt x="649" y="950"/>
                  <a:pt x="649" y="950"/>
                </a:cubicBezTo>
                <a:cubicBezTo>
                  <a:pt x="654" y="950"/>
                  <a:pt x="653" y="944"/>
                  <a:pt x="656" y="942"/>
                </a:cubicBezTo>
                <a:cubicBezTo>
                  <a:pt x="660" y="942"/>
                  <a:pt x="659" y="947"/>
                  <a:pt x="663" y="947"/>
                </a:cubicBezTo>
                <a:cubicBezTo>
                  <a:pt x="663" y="947"/>
                  <a:pt x="664" y="947"/>
                  <a:pt x="665" y="947"/>
                </a:cubicBezTo>
                <a:cubicBezTo>
                  <a:pt x="666" y="942"/>
                  <a:pt x="663" y="942"/>
                  <a:pt x="663" y="938"/>
                </a:cubicBezTo>
                <a:cubicBezTo>
                  <a:pt x="663" y="938"/>
                  <a:pt x="663" y="938"/>
                  <a:pt x="663" y="938"/>
                </a:cubicBezTo>
                <a:cubicBezTo>
                  <a:pt x="669" y="938"/>
                  <a:pt x="672" y="936"/>
                  <a:pt x="675" y="933"/>
                </a:cubicBezTo>
                <a:cubicBezTo>
                  <a:pt x="671" y="931"/>
                  <a:pt x="668" y="928"/>
                  <a:pt x="663" y="926"/>
                </a:cubicBezTo>
                <a:cubicBezTo>
                  <a:pt x="664" y="924"/>
                  <a:pt x="666" y="923"/>
                  <a:pt x="665" y="919"/>
                </a:cubicBezTo>
                <a:cubicBezTo>
                  <a:pt x="664" y="919"/>
                  <a:pt x="664" y="919"/>
                  <a:pt x="664" y="919"/>
                </a:cubicBezTo>
                <a:cubicBezTo>
                  <a:pt x="655" y="919"/>
                  <a:pt x="659" y="908"/>
                  <a:pt x="651" y="907"/>
                </a:cubicBezTo>
                <a:cubicBezTo>
                  <a:pt x="648" y="909"/>
                  <a:pt x="649" y="915"/>
                  <a:pt x="646" y="918"/>
                </a:cubicBezTo>
                <a:cubicBezTo>
                  <a:pt x="646" y="915"/>
                  <a:pt x="645" y="914"/>
                  <a:pt x="644" y="912"/>
                </a:cubicBezTo>
                <a:cubicBezTo>
                  <a:pt x="648" y="909"/>
                  <a:pt x="654" y="897"/>
                  <a:pt x="661" y="897"/>
                </a:cubicBezTo>
                <a:cubicBezTo>
                  <a:pt x="663" y="897"/>
                  <a:pt x="665" y="898"/>
                  <a:pt x="667" y="900"/>
                </a:cubicBezTo>
                <a:cubicBezTo>
                  <a:pt x="664" y="902"/>
                  <a:pt x="664" y="906"/>
                  <a:pt x="662" y="909"/>
                </a:cubicBezTo>
                <a:cubicBezTo>
                  <a:pt x="666" y="911"/>
                  <a:pt x="666" y="917"/>
                  <a:pt x="672" y="918"/>
                </a:cubicBezTo>
                <a:cubicBezTo>
                  <a:pt x="677" y="913"/>
                  <a:pt x="678" y="906"/>
                  <a:pt x="687" y="906"/>
                </a:cubicBezTo>
                <a:cubicBezTo>
                  <a:pt x="688" y="906"/>
                  <a:pt x="688" y="906"/>
                  <a:pt x="689" y="906"/>
                </a:cubicBezTo>
                <a:cubicBezTo>
                  <a:pt x="687" y="908"/>
                  <a:pt x="687" y="913"/>
                  <a:pt x="687" y="918"/>
                </a:cubicBezTo>
                <a:cubicBezTo>
                  <a:pt x="688" y="918"/>
                  <a:pt x="688" y="918"/>
                  <a:pt x="688" y="918"/>
                </a:cubicBezTo>
                <a:cubicBezTo>
                  <a:pt x="691" y="918"/>
                  <a:pt x="693" y="916"/>
                  <a:pt x="694" y="914"/>
                </a:cubicBezTo>
                <a:cubicBezTo>
                  <a:pt x="696" y="912"/>
                  <a:pt x="697" y="911"/>
                  <a:pt x="701" y="911"/>
                </a:cubicBezTo>
                <a:cubicBezTo>
                  <a:pt x="701" y="911"/>
                  <a:pt x="701" y="911"/>
                  <a:pt x="701" y="911"/>
                </a:cubicBezTo>
                <a:cubicBezTo>
                  <a:pt x="703" y="914"/>
                  <a:pt x="703" y="920"/>
                  <a:pt x="708" y="921"/>
                </a:cubicBezTo>
                <a:cubicBezTo>
                  <a:pt x="711" y="919"/>
                  <a:pt x="708" y="911"/>
                  <a:pt x="713" y="911"/>
                </a:cubicBezTo>
                <a:cubicBezTo>
                  <a:pt x="713" y="912"/>
                  <a:pt x="716" y="913"/>
                  <a:pt x="720" y="913"/>
                </a:cubicBezTo>
                <a:cubicBezTo>
                  <a:pt x="723" y="913"/>
                  <a:pt x="726" y="912"/>
                  <a:pt x="727" y="911"/>
                </a:cubicBezTo>
                <a:cubicBezTo>
                  <a:pt x="722" y="908"/>
                  <a:pt x="721" y="903"/>
                  <a:pt x="718" y="899"/>
                </a:cubicBezTo>
                <a:cubicBezTo>
                  <a:pt x="721" y="898"/>
                  <a:pt x="723" y="894"/>
                  <a:pt x="723" y="890"/>
                </a:cubicBezTo>
                <a:cubicBezTo>
                  <a:pt x="713" y="890"/>
                  <a:pt x="723" y="878"/>
                  <a:pt x="720" y="870"/>
                </a:cubicBezTo>
                <a:cubicBezTo>
                  <a:pt x="713" y="870"/>
                  <a:pt x="708" y="873"/>
                  <a:pt x="706" y="878"/>
                </a:cubicBezTo>
                <a:cubicBezTo>
                  <a:pt x="704" y="876"/>
                  <a:pt x="705" y="870"/>
                  <a:pt x="700" y="870"/>
                </a:cubicBezTo>
                <a:cubicBezTo>
                  <a:pt x="700" y="870"/>
                  <a:pt x="700" y="870"/>
                  <a:pt x="699" y="870"/>
                </a:cubicBezTo>
                <a:cubicBezTo>
                  <a:pt x="697" y="874"/>
                  <a:pt x="693" y="876"/>
                  <a:pt x="694" y="883"/>
                </a:cubicBezTo>
                <a:cubicBezTo>
                  <a:pt x="695" y="888"/>
                  <a:pt x="698" y="889"/>
                  <a:pt x="701" y="892"/>
                </a:cubicBezTo>
                <a:cubicBezTo>
                  <a:pt x="694" y="891"/>
                  <a:pt x="691" y="887"/>
                  <a:pt x="687" y="883"/>
                </a:cubicBezTo>
                <a:cubicBezTo>
                  <a:pt x="679" y="884"/>
                  <a:pt x="671" y="884"/>
                  <a:pt x="667" y="889"/>
                </a:cubicBezTo>
                <a:cubicBezTo>
                  <a:pt x="668" y="884"/>
                  <a:pt x="668" y="881"/>
                  <a:pt x="667" y="877"/>
                </a:cubicBezTo>
                <a:cubicBezTo>
                  <a:pt x="668" y="877"/>
                  <a:pt x="668" y="877"/>
                  <a:pt x="669" y="877"/>
                </a:cubicBezTo>
                <a:cubicBezTo>
                  <a:pt x="671" y="877"/>
                  <a:pt x="672" y="876"/>
                  <a:pt x="673" y="876"/>
                </a:cubicBezTo>
                <a:cubicBezTo>
                  <a:pt x="674" y="875"/>
                  <a:pt x="675" y="875"/>
                  <a:pt x="677" y="875"/>
                </a:cubicBezTo>
                <a:cubicBezTo>
                  <a:pt x="677" y="875"/>
                  <a:pt x="677" y="875"/>
                  <a:pt x="677" y="875"/>
                </a:cubicBezTo>
                <a:cubicBezTo>
                  <a:pt x="675" y="870"/>
                  <a:pt x="675" y="868"/>
                  <a:pt x="677" y="863"/>
                </a:cubicBezTo>
                <a:cubicBezTo>
                  <a:pt x="676" y="862"/>
                  <a:pt x="674" y="862"/>
                  <a:pt x="673" y="862"/>
                </a:cubicBezTo>
                <a:cubicBezTo>
                  <a:pt x="672" y="862"/>
                  <a:pt x="671" y="862"/>
                  <a:pt x="670" y="862"/>
                </a:cubicBezTo>
                <a:cubicBezTo>
                  <a:pt x="670" y="862"/>
                  <a:pt x="669" y="862"/>
                  <a:pt x="668" y="862"/>
                </a:cubicBezTo>
                <a:cubicBezTo>
                  <a:pt x="668" y="862"/>
                  <a:pt x="667" y="862"/>
                  <a:pt x="667" y="861"/>
                </a:cubicBezTo>
                <a:cubicBezTo>
                  <a:pt x="667" y="854"/>
                  <a:pt x="664" y="852"/>
                  <a:pt x="668" y="847"/>
                </a:cubicBezTo>
                <a:cubicBezTo>
                  <a:pt x="669" y="847"/>
                  <a:pt x="670" y="847"/>
                  <a:pt x="670" y="847"/>
                </a:cubicBezTo>
                <a:cubicBezTo>
                  <a:pt x="675" y="847"/>
                  <a:pt x="674" y="854"/>
                  <a:pt x="679" y="854"/>
                </a:cubicBezTo>
                <a:cubicBezTo>
                  <a:pt x="681" y="851"/>
                  <a:pt x="682" y="845"/>
                  <a:pt x="686" y="842"/>
                </a:cubicBezTo>
                <a:cubicBezTo>
                  <a:pt x="688" y="844"/>
                  <a:pt x="689" y="848"/>
                  <a:pt x="693" y="848"/>
                </a:cubicBezTo>
                <a:cubicBezTo>
                  <a:pt x="694" y="847"/>
                  <a:pt x="694" y="847"/>
                  <a:pt x="694" y="847"/>
                </a:cubicBezTo>
                <a:cubicBezTo>
                  <a:pt x="694" y="843"/>
                  <a:pt x="694" y="839"/>
                  <a:pt x="692" y="837"/>
                </a:cubicBezTo>
                <a:cubicBezTo>
                  <a:pt x="698" y="835"/>
                  <a:pt x="706" y="836"/>
                  <a:pt x="706" y="829"/>
                </a:cubicBezTo>
                <a:cubicBezTo>
                  <a:pt x="701" y="826"/>
                  <a:pt x="693" y="826"/>
                  <a:pt x="691" y="825"/>
                </a:cubicBezTo>
                <a:cubicBezTo>
                  <a:pt x="693" y="825"/>
                  <a:pt x="693" y="813"/>
                  <a:pt x="691" y="813"/>
                </a:cubicBezTo>
                <a:cubicBezTo>
                  <a:pt x="690" y="815"/>
                  <a:pt x="689" y="815"/>
                  <a:pt x="687" y="815"/>
                </a:cubicBezTo>
                <a:cubicBezTo>
                  <a:pt x="687" y="815"/>
                  <a:pt x="686" y="815"/>
                  <a:pt x="686" y="815"/>
                </a:cubicBezTo>
                <a:cubicBezTo>
                  <a:pt x="685" y="815"/>
                  <a:pt x="685" y="815"/>
                  <a:pt x="684" y="815"/>
                </a:cubicBezTo>
                <a:cubicBezTo>
                  <a:pt x="684" y="815"/>
                  <a:pt x="684" y="815"/>
                  <a:pt x="684" y="815"/>
                </a:cubicBezTo>
                <a:cubicBezTo>
                  <a:pt x="684" y="808"/>
                  <a:pt x="680" y="805"/>
                  <a:pt x="675" y="803"/>
                </a:cubicBezTo>
                <a:cubicBezTo>
                  <a:pt x="673" y="806"/>
                  <a:pt x="673" y="811"/>
                  <a:pt x="670" y="813"/>
                </a:cubicBezTo>
                <a:cubicBezTo>
                  <a:pt x="667" y="813"/>
                  <a:pt x="666" y="810"/>
                  <a:pt x="662" y="810"/>
                </a:cubicBezTo>
                <a:cubicBezTo>
                  <a:pt x="662" y="810"/>
                  <a:pt x="662" y="810"/>
                  <a:pt x="662" y="810"/>
                </a:cubicBezTo>
                <a:cubicBezTo>
                  <a:pt x="662" y="822"/>
                  <a:pt x="662" y="822"/>
                  <a:pt x="662" y="822"/>
                </a:cubicBezTo>
                <a:cubicBezTo>
                  <a:pt x="664" y="825"/>
                  <a:pt x="669" y="826"/>
                  <a:pt x="672" y="829"/>
                </a:cubicBezTo>
                <a:cubicBezTo>
                  <a:pt x="670" y="828"/>
                  <a:pt x="669" y="828"/>
                  <a:pt x="668" y="828"/>
                </a:cubicBezTo>
                <a:cubicBezTo>
                  <a:pt x="658" y="828"/>
                  <a:pt x="655" y="835"/>
                  <a:pt x="648" y="837"/>
                </a:cubicBezTo>
                <a:cubicBezTo>
                  <a:pt x="652" y="819"/>
                  <a:pt x="639" y="810"/>
                  <a:pt x="643" y="798"/>
                </a:cubicBezTo>
                <a:cubicBezTo>
                  <a:pt x="646" y="799"/>
                  <a:pt x="646" y="804"/>
                  <a:pt x="650" y="804"/>
                </a:cubicBezTo>
                <a:cubicBezTo>
                  <a:pt x="651" y="804"/>
                  <a:pt x="652" y="803"/>
                  <a:pt x="653" y="803"/>
                </a:cubicBezTo>
                <a:cubicBezTo>
                  <a:pt x="653" y="796"/>
                  <a:pt x="655" y="792"/>
                  <a:pt x="658" y="789"/>
                </a:cubicBezTo>
                <a:cubicBezTo>
                  <a:pt x="658" y="789"/>
                  <a:pt x="657" y="789"/>
                  <a:pt x="657" y="789"/>
                </a:cubicBezTo>
                <a:cubicBezTo>
                  <a:pt x="653" y="789"/>
                  <a:pt x="652" y="788"/>
                  <a:pt x="650" y="786"/>
                </a:cubicBezTo>
                <a:cubicBezTo>
                  <a:pt x="648" y="785"/>
                  <a:pt x="647" y="783"/>
                  <a:pt x="644" y="783"/>
                </a:cubicBezTo>
                <a:cubicBezTo>
                  <a:pt x="642" y="783"/>
                  <a:pt x="641" y="784"/>
                  <a:pt x="639" y="784"/>
                </a:cubicBezTo>
                <a:cubicBezTo>
                  <a:pt x="636" y="790"/>
                  <a:pt x="641" y="794"/>
                  <a:pt x="638" y="798"/>
                </a:cubicBezTo>
                <a:cubicBezTo>
                  <a:pt x="634" y="796"/>
                  <a:pt x="631" y="792"/>
                  <a:pt x="625" y="792"/>
                </a:cubicBezTo>
                <a:cubicBezTo>
                  <a:pt x="624" y="792"/>
                  <a:pt x="623" y="793"/>
                  <a:pt x="622" y="793"/>
                </a:cubicBezTo>
                <a:cubicBezTo>
                  <a:pt x="625" y="790"/>
                  <a:pt x="626" y="786"/>
                  <a:pt x="626" y="779"/>
                </a:cubicBezTo>
                <a:cubicBezTo>
                  <a:pt x="624" y="780"/>
                  <a:pt x="623" y="781"/>
                  <a:pt x="622" y="781"/>
                </a:cubicBezTo>
                <a:cubicBezTo>
                  <a:pt x="619" y="781"/>
                  <a:pt x="619" y="776"/>
                  <a:pt x="614" y="776"/>
                </a:cubicBezTo>
                <a:cubicBezTo>
                  <a:pt x="610" y="777"/>
                  <a:pt x="610" y="784"/>
                  <a:pt x="607" y="784"/>
                </a:cubicBezTo>
                <a:cubicBezTo>
                  <a:pt x="607" y="784"/>
                  <a:pt x="606" y="783"/>
                  <a:pt x="605" y="782"/>
                </a:cubicBezTo>
                <a:cubicBezTo>
                  <a:pt x="605" y="793"/>
                  <a:pt x="605" y="793"/>
                  <a:pt x="605" y="793"/>
                </a:cubicBezTo>
                <a:cubicBezTo>
                  <a:pt x="601" y="793"/>
                  <a:pt x="597" y="794"/>
                  <a:pt x="595" y="796"/>
                </a:cubicBezTo>
                <a:cubicBezTo>
                  <a:pt x="600" y="799"/>
                  <a:pt x="608" y="799"/>
                  <a:pt x="603" y="806"/>
                </a:cubicBezTo>
                <a:cubicBezTo>
                  <a:pt x="606" y="806"/>
                  <a:pt x="608" y="805"/>
                  <a:pt x="609" y="805"/>
                </a:cubicBezTo>
                <a:cubicBezTo>
                  <a:pt x="612" y="805"/>
                  <a:pt x="614" y="807"/>
                  <a:pt x="615" y="812"/>
                </a:cubicBezTo>
                <a:cubicBezTo>
                  <a:pt x="616" y="812"/>
                  <a:pt x="616" y="812"/>
                  <a:pt x="617" y="812"/>
                </a:cubicBezTo>
                <a:cubicBezTo>
                  <a:pt x="618" y="812"/>
                  <a:pt x="619" y="810"/>
                  <a:pt x="619" y="809"/>
                </a:cubicBezTo>
                <a:cubicBezTo>
                  <a:pt x="620" y="808"/>
                  <a:pt x="620" y="806"/>
                  <a:pt x="622" y="806"/>
                </a:cubicBezTo>
                <a:cubicBezTo>
                  <a:pt x="622" y="806"/>
                  <a:pt x="622" y="806"/>
                  <a:pt x="622" y="806"/>
                </a:cubicBezTo>
                <a:cubicBezTo>
                  <a:pt x="625" y="809"/>
                  <a:pt x="624" y="814"/>
                  <a:pt x="624" y="818"/>
                </a:cubicBezTo>
                <a:cubicBezTo>
                  <a:pt x="625" y="819"/>
                  <a:pt x="626" y="819"/>
                  <a:pt x="627" y="819"/>
                </a:cubicBezTo>
                <a:cubicBezTo>
                  <a:pt x="634" y="819"/>
                  <a:pt x="635" y="813"/>
                  <a:pt x="638" y="810"/>
                </a:cubicBezTo>
                <a:cubicBezTo>
                  <a:pt x="640" y="814"/>
                  <a:pt x="646" y="822"/>
                  <a:pt x="643" y="825"/>
                </a:cubicBezTo>
                <a:cubicBezTo>
                  <a:pt x="639" y="825"/>
                  <a:pt x="642" y="818"/>
                  <a:pt x="638" y="818"/>
                </a:cubicBezTo>
                <a:cubicBezTo>
                  <a:pt x="638" y="818"/>
                  <a:pt x="638" y="818"/>
                  <a:pt x="638" y="818"/>
                </a:cubicBezTo>
                <a:cubicBezTo>
                  <a:pt x="633" y="823"/>
                  <a:pt x="624" y="823"/>
                  <a:pt x="619" y="827"/>
                </a:cubicBezTo>
                <a:cubicBezTo>
                  <a:pt x="622" y="830"/>
                  <a:pt x="622" y="833"/>
                  <a:pt x="620" y="837"/>
                </a:cubicBezTo>
                <a:cubicBezTo>
                  <a:pt x="622" y="837"/>
                  <a:pt x="624" y="836"/>
                  <a:pt x="626" y="836"/>
                </a:cubicBezTo>
                <a:cubicBezTo>
                  <a:pt x="656" y="836"/>
                  <a:pt x="637" y="917"/>
                  <a:pt x="624" y="928"/>
                </a:cubicBezTo>
                <a:cubicBezTo>
                  <a:pt x="626" y="908"/>
                  <a:pt x="612" y="904"/>
                  <a:pt x="603" y="895"/>
                </a:cubicBezTo>
                <a:cubicBezTo>
                  <a:pt x="604" y="895"/>
                  <a:pt x="605" y="895"/>
                  <a:pt x="606" y="895"/>
                </a:cubicBezTo>
                <a:cubicBezTo>
                  <a:pt x="609" y="895"/>
                  <a:pt x="611" y="895"/>
                  <a:pt x="612" y="896"/>
                </a:cubicBezTo>
                <a:cubicBezTo>
                  <a:pt x="614" y="896"/>
                  <a:pt x="616" y="896"/>
                  <a:pt x="618" y="896"/>
                </a:cubicBezTo>
                <a:cubicBezTo>
                  <a:pt x="619" y="896"/>
                  <a:pt x="621" y="896"/>
                  <a:pt x="624" y="895"/>
                </a:cubicBezTo>
                <a:cubicBezTo>
                  <a:pt x="620" y="888"/>
                  <a:pt x="630" y="887"/>
                  <a:pt x="631" y="880"/>
                </a:cubicBezTo>
                <a:cubicBezTo>
                  <a:pt x="615" y="880"/>
                  <a:pt x="615" y="880"/>
                  <a:pt x="615" y="880"/>
                </a:cubicBezTo>
                <a:cubicBezTo>
                  <a:pt x="620" y="874"/>
                  <a:pt x="621" y="867"/>
                  <a:pt x="619" y="858"/>
                </a:cubicBezTo>
                <a:cubicBezTo>
                  <a:pt x="610" y="862"/>
                  <a:pt x="606" y="864"/>
                  <a:pt x="597" y="870"/>
                </a:cubicBezTo>
                <a:cubicBezTo>
                  <a:pt x="572" y="816"/>
                  <a:pt x="544" y="690"/>
                  <a:pt x="629" y="690"/>
                </a:cubicBezTo>
                <a:cubicBezTo>
                  <a:pt x="629" y="690"/>
                  <a:pt x="629" y="690"/>
                  <a:pt x="629" y="690"/>
                </a:cubicBezTo>
                <a:cubicBezTo>
                  <a:pt x="622" y="698"/>
                  <a:pt x="606" y="707"/>
                  <a:pt x="610" y="721"/>
                </a:cubicBezTo>
                <a:cubicBezTo>
                  <a:pt x="611" y="720"/>
                  <a:pt x="612" y="720"/>
                  <a:pt x="613" y="720"/>
                </a:cubicBezTo>
                <a:cubicBezTo>
                  <a:pt x="617" y="720"/>
                  <a:pt x="617" y="735"/>
                  <a:pt x="619" y="740"/>
                </a:cubicBezTo>
                <a:cubicBezTo>
                  <a:pt x="630" y="736"/>
                  <a:pt x="634" y="725"/>
                  <a:pt x="638" y="714"/>
                </a:cubicBezTo>
                <a:cubicBezTo>
                  <a:pt x="637" y="736"/>
                  <a:pt x="649" y="739"/>
                  <a:pt x="663" y="743"/>
                </a:cubicBezTo>
                <a:cubicBezTo>
                  <a:pt x="663" y="733"/>
                  <a:pt x="668" y="725"/>
                  <a:pt x="662" y="719"/>
                </a:cubicBezTo>
                <a:cubicBezTo>
                  <a:pt x="664" y="719"/>
                  <a:pt x="664" y="721"/>
                  <a:pt x="666" y="721"/>
                </a:cubicBezTo>
                <a:cubicBezTo>
                  <a:pt x="667" y="721"/>
                  <a:pt x="667" y="721"/>
                  <a:pt x="667" y="721"/>
                </a:cubicBezTo>
                <a:cubicBezTo>
                  <a:pt x="667" y="714"/>
                  <a:pt x="667" y="708"/>
                  <a:pt x="663" y="705"/>
                </a:cubicBezTo>
                <a:cubicBezTo>
                  <a:pt x="667" y="705"/>
                  <a:pt x="670" y="704"/>
                  <a:pt x="673" y="704"/>
                </a:cubicBezTo>
                <a:cubicBezTo>
                  <a:pt x="676" y="704"/>
                  <a:pt x="679" y="705"/>
                  <a:pt x="682" y="705"/>
                </a:cubicBezTo>
                <a:cubicBezTo>
                  <a:pt x="685" y="705"/>
                  <a:pt x="689" y="706"/>
                  <a:pt x="693" y="706"/>
                </a:cubicBezTo>
                <a:cubicBezTo>
                  <a:pt x="696" y="706"/>
                  <a:pt x="698" y="706"/>
                  <a:pt x="701" y="705"/>
                </a:cubicBezTo>
                <a:cubicBezTo>
                  <a:pt x="696" y="692"/>
                  <a:pt x="687" y="681"/>
                  <a:pt x="674" y="676"/>
                </a:cubicBezTo>
                <a:cubicBezTo>
                  <a:pt x="675" y="677"/>
                  <a:pt x="676" y="677"/>
                  <a:pt x="678" y="677"/>
                </a:cubicBezTo>
                <a:cubicBezTo>
                  <a:pt x="690" y="677"/>
                  <a:pt x="694" y="668"/>
                  <a:pt x="704" y="666"/>
                </a:cubicBezTo>
                <a:cubicBezTo>
                  <a:pt x="705" y="663"/>
                  <a:pt x="702" y="663"/>
                  <a:pt x="701" y="661"/>
                </a:cubicBezTo>
                <a:cubicBezTo>
                  <a:pt x="705" y="656"/>
                  <a:pt x="712" y="655"/>
                  <a:pt x="713" y="647"/>
                </a:cubicBezTo>
                <a:cubicBezTo>
                  <a:pt x="712" y="647"/>
                  <a:pt x="711" y="646"/>
                  <a:pt x="710" y="646"/>
                </a:cubicBezTo>
                <a:cubicBezTo>
                  <a:pt x="708" y="646"/>
                  <a:pt x="706" y="647"/>
                  <a:pt x="703" y="648"/>
                </a:cubicBezTo>
                <a:cubicBezTo>
                  <a:pt x="701" y="648"/>
                  <a:pt x="698" y="649"/>
                  <a:pt x="696" y="649"/>
                </a:cubicBezTo>
                <a:cubicBezTo>
                  <a:pt x="696" y="649"/>
                  <a:pt x="696" y="649"/>
                  <a:pt x="696" y="649"/>
                </a:cubicBezTo>
                <a:cubicBezTo>
                  <a:pt x="695" y="647"/>
                  <a:pt x="696" y="643"/>
                  <a:pt x="694" y="642"/>
                </a:cubicBezTo>
                <a:cubicBezTo>
                  <a:pt x="683" y="647"/>
                  <a:pt x="667" y="656"/>
                  <a:pt x="662" y="661"/>
                </a:cubicBezTo>
                <a:cubicBezTo>
                  <a:pt x="671" y="650"/>
                  <a:pt x="664" y="634"/>
                  <a:pt x="662" y="618"/>
                </a:cubicBezTo>
                <a:cubicBezTo>
                  <a:pt x="660" y="618"/>
                  <a:pt x="659" y="618"/>
                  <a:pt x="659" y="618"/>
                </a:cubicBezTo>
                <a:cubicBezTo>
                  <a:pt x="653" y="618"/>
                  <a:pt x="653" y="624"/>
                  <a:pt x="650" y="627"/>
                </a:cubicBezTo>
                <a:cubicBezTo>
                  <a:pt x="649" y="626"/>
                  <a:pt x="648" y="625"/>
                  <a:pt x="647" y="625"/>
                </a:cubicBezTo>
                <a:cubicBezTo>
                  <a:pt x="646" y="625"/>
                  <a:pt x="644" y="627"/>
                  <a:pt x="642" y="628"/>
                </a:cubicBezTo>
                <a:cubicBezTo>
                  <a:pt x="641" y="629"/>
                  <a:pt x="639" y="630"/>
                  <a:pt x="637" y="630"/>
                </a:cubicBezTo>
                <a:cubicBezTo>
                  <a:pt x="637" y="630"/>
                  <a:pt x="636" y="630"/>
                  <a:pt x="636" y="630"/>
                </a:cubicBezTo>
                <a:cubicBezTo>
                  <a:pt x="636" y="621"/>
                  <a:pt x="633" y="616"/>
                  <a:pt x="627" y="613"/>
                </a:cubicBezTo>
                <a:cubicBezTo>
                  <a:pt x="627" y="613"/>
                  <a:pt x="627" y="613"/>
                  <a:pt x="627" y="613"/>
                </a:cubicBezTo>
                <a:cubicBezTo>
                  <a:pt x="625" y="613"/>
                  <a:pt x="625" y="615"/>
                  <a:pt x="626" y="617"/>
                </a:cubicBezTo>
                <a:cubicBezTo>
                  <a:pt x="626" y="618"/>
                  <a:pt x="626" y="620"/>
                  <a:pt x="625" y="620"/>
                </a:cubicBezTo>
                <a:cubicBezTo>
                  <a:pt x="624" y="620"/>
                  <a:pt x="624" y="620"/>
                  <a:pt x="624" y="620"/>
                </a:cubicBezTo>
                <a:cubicBezTo>
                  <a:pt x="622" y="616"/>
                  <a:pt x="622" y="610"/>
                  <a:pt x="619" y="606"/>
                </a:cubicBezTo>
                <a:cubicBezTo>
                  <a:pt x="618" y="606"/>
                  <a:pt x="618" y="606"/>
                  <a:pt x="618" y="606"/>
                </a:cubicBezTo>
                <a:cubicBezTo>
                  <a:pt x="617" y="606"/>
                  <a:pt x="616" y="607"/>
                  <a:pt x="615" y="607"/>
                </a:cubicBezTo>
                <a:cubicBezTo>
                  <a:pt x="614" y="608"/>
                  <a:pt x="614" y="608"/>
                  <a:pt x="612" y="608"/>
                </a:cubicBezTo>
                <a:cubicBezTo>
                  <a:pt x="612" y="608"/>
                  <a:pt x="612" y="608"/>
                  <a:pt x="612" y="608"/>
                </a:cubicBezTo>
                <a:cubicBezTo>
                  <a:pt x="610" y="603"/>
                  <a:pt x="609" y="598"/>
                  <a:pt x="603" y="598"/>
                </a:cubicBezTo>
                <a:cubicBezTo>
                  <a:pt x="602" y="598"/>
                  <a:pt x="602" y="598"/>
                  <a:pt x="602" y="598"/>
                </a:cubicBezTo>
                <a:cubicBezTo>
                  <a:pt x="602" y="603"/>
                  <a:pt x="598" y="607"/>
                  <a:pt x="602" y="611"/>
                </a:cubicBezTo>
                <a:cubicBezTo>
                  <a:pt x="595" y="611"/>
                  <a:pt x="595" y="611"/>
                  <a:pt x="595" y="611"/>
                </a:cubicBezTo>
                <a:cubicBezTo>
                  <a:pt x="596" y="618"/>
                  <a:pt x="597" y="624"/>
                  <a:pt x="597" y="632"/>
                </a:cubicBezTo>
                <a:cubicBezTo>
                  <a:pt x="604" y="635"/>
                  <a:pt x="610" y="649"/>
                  <a:pt x="610" y="652"/>
                </a:cubicBezTo>
                <a:cubicBezTo>
                  <a:pt x="606" y="638"/>
                  <a:pt x="586" y="639"/>
                  <a:pt x="574" y="635"/>
                </a:cubicBezTo>
                <a:cubicBezTo>
                  <a:pt x="580" y="604"/>
                  <a:pt x="595" y="547"/>
                  <a:pt x="622" y="547"/>
                </a:cubicBezTo>
                <a:cubicBezTo>
                  <a:pt x="630" y="547"/>
                  <a:pt x="638" y="551"/>
                  <a:pt x="648" y="562"/>
                </a:cubicBezTo>
                <a:cubicBezTo>
                  <a:pt x="645" y="559"/>
                  <a:pt x="637" y="561"/>
                  <a:pt x="636" y="557"/>
                </a:cubicBezTo>
                <a:cubicBezTo>
                  <a:pt x="638" y="565"/>
                  <a:pt x="628" y="561"/>
                  <a:pt x="629" y="569"/>
                </a:cubicBezTo>
                <a:cubicBezTo>
                  <a:pt x="632" y="569"/>
                  <a:pt x="636" y="569"/>
                  <a:pt x="636" y="574"/>
                </a:cubicBezTo>
                <a:cubicBezTo>
                  <a:pt x="634" y="578"/>
                  <a:pt x="629" y="579"/>
                  <a:pt x="631" y="588"/>
                </a:cubicBezTo>
                <a:cubicBezTo>
                  <a:pt x="632" y="588"/>
                  <a:pt x="633" y="588"/>
                  <a:pt x="635" y="588"/>
                </a:cubicBezTo>
                <a:cubicBezTo>
                  <a:pt x="640" y="588"/>
                  <a:pt x="647" y="586"/>
                  <a:pt x="650" y="584"/>
                </a:cubicBezTo>
                <a:cubicBezTo>
                  <a:pt x="651" y="590"/>
                  <a:pt x="649" y="595"/>
                  <a:pt x="655" y="599"/>
                </a:cubicBezTo>
                <a:cubicBezTo>
                  <a:pt x="659" y="596"/>
                  <a:pt x="663" y="593"/>
                  <a:pt x="665" y="588"/>
                </a:cubicBezTo>
                <a:cubicBezTo>
                  <a:pt x="666" y="596"/>
                  <a:pt x="677" y="595"/>
                  <a:pt x="682" y="599"/>
                </a:cubicBezTo>
                <a:cubicBezTo>
                  <a:pt x="681" y="590"/>
                  <a:pt x="680" y="587"/>
                  <a:pt x="675" y="579"/>
                </a:cubicBezTo>
                <a:cubicBezTo>
                  <a:pt x="680" y="575"/>
                  <a:pt x="689" y="576"/>
                  <a:pt x="691" y="569"/>
                </a:cubicBezTo>
                <a:cubicBezTo>
                  <a:pt x="688" y="566"/>
                  <a:pt x="682" y="568"/>
                  <a:pt x="682" y="564"/>
                </a:cubicBezTo>
                <a:cubicBezTo>
                  <a:pt x="686" y="543"/>
                  <a:pt x="709" y="534"/>
                  <a:pt x="723" y="519"/>
                </a:cubicBezTo>
                <a:cubicBezTo>
                  <a:pt x="718" y="531"/>
                  <a:pt x="718" y="544"/>
                  <a:pt x="720" y="560"/>
                </a:cubicBezTo>
                <a:cubicBezTo>
                  <a:pt x="720" y="560"/>
                  <a:pt x="720" y="560"/>
                  <a:pt x="720" y="560"/>
                </a:cubicBezTo>
                <a:cubicBezTo>
                  <a:pt x="723" y="560"/>
                  <a:pt x="723" y="558"/>
                  <a:pt x="725" y="557"/>
                </a:cubicBezTo>
                <a:cubicBezTo>
                  <a:pt x="724" y="565"/>
                  <a:pt x="729" y="567"/>
                  <a:pt x="733" y="570"/>
                </a:cubicBezTo>
                <a:cubicBezTo>
                  <a:pt x="736" y="566"/>
                  <a:pt x="740" y="564"/>
                  <a:pt x="739" y="557"/>
                </a:cubicBezTo>
                <a:cubicBezTo>
                  <a:pt x="739" y="557"/>
                  <a:pt x="740" y="557"/>
                  <a:pt x="741" y="557"/>
                </a:cubicBezTo>
                <a:cubicBezTo>
                  <a:pt x="744" y="557"/>
                  <a:pt x="745" y="556"/>
                  <a:pt x="747" y="555"/>
                </a:cubicBezTo>
                <a:cubicBezTo>
                  <a:pt x="748" y="551"/>
                  <a:pt x="745" y="543"/>
                  <a:pt x="749" y="541"/>
                </a:cubicBezTo>
                <a:cubicBezTo>
                  <a:pt x="749" y="544"/>
                  <a:pt x="749" y="548"/>
                  <a:pt x="753" y="548"/>
                </a:cubicBezTo>
                <a:cubicBezTo>
                  <a:pt x="754" y="548"/>
                  <a:pt x="754" y="548"/>
                  <a:pt x="754" y="548"/>
                </a:cubicBezTo>
                <a:cubicBezTo>
                  <a:pt x="751" y="536"/>
                  <a:pt x="764" y="536"/>
                  <a:pt x="756" y="528"/>
                </a:cubicBezTo>
                <a:cubicBezTo>
                  <a:pt x="757" y="528"/>
                  <a:pt x="759" y="528"/>
                  <a:pt x="761" y="528"/>
                </a:cubicBezTo>
                <a:cubicBezTo>
                  <a:pt x="764" y="528"/>
                  <a:pt x="766" y="527"/>
                  <a:pt x="768" y="526"/>
                </a:cubicBezTo>
                <a:cubicBezTo>
                  <a:pt x="772" y="543"/>
                  <a:pt x="787" y="539"/>
                  <a:pt x="798" y="550"/>
                </a:cubicBezTo>
                <a:cubicBezTo>
                  <a:pt x="799" y="549"/>
                  <a:pt x="800" y="548"/>
                  <a:pt x="801" y="548"/>
                </a:cubicBezTo>
                <a:cubicBezTo>
                  <a:pt x="802" y="548"/>
                  <a:pt x="802" y="548"/>
                  <a:pt x="802" y="548"/>
                </a:cubicBezTo>
                <a:cubicBezTo>
                  <a:pt x="801" y="525"/>
                  <a:pt x="794" y="509"/>
                  <a:pt x="781" y="497"/>
                </a:cubicBezTo>
                <a:cubicBezTo>
                  <a:pt x="793" y="506"/>
                  <a:pt x="807" y="509"/>
                  <a:pt x="824" y="509"/>
                </a:cubicBezTo>
                <a:cubicBezTo>
                  <a:pt x="825" y="509"/>
                  <a:pt x="825" y="509"/>
                  <a:pt x="826" y="509"/>
                </a:cubicBezTo>
                <a:cubicBezTo>
                  <a:pt x="831" y="506"/>
                  <a:pt x="822" y="501"/>
                  <a:pt x="827" y="499"/>
                </a:cubicBezTo>
                <a:cubicBezTo>
                  <a:pt x="837" y="498"/>
                  <a:pt x="848" y="500"/>
                  <a:pt x="850" y="492"/>
                </a:cubicBezTo>
                <a:cubicBezTo>
                  <a:pt x="843" y="490"/>
                  <a:pt x="835" y="488"/>
                  <a:pt x="831" y="483"/>
                </a:cubicBezTo>
                <a:cubicBezTo>
                  <a:pt x="831" y="481"/>
                  <a:pt x="834" y="482"/>
                  <a:pt x="834" y="480"/>
                </a:cubicBezTo>
                <a:cubicBezTo>
                  <a:pt x="828" y="476"/>
                  <a:pt x="821" y="475"/>
                  <a:pt x="814" y="475"/>
                </a:cubicBezTo>
                <a:cubicBezTo>
                  <a:pt x="809" y="475"/>
                  <a:pt x="803" y="476"/>
                  <a:pt x="797" y="476"/>
                </a:cubicBezTo>
                <a:cubicBezTo>
                  <a:pt x="791" y="477"/>
                  <a:pt x="786" y="478"/>
                  <a:pt x="780" y="478"/>
                </a:cubicBezTo>
                <a:cubicBezTo>
                  <a:pt x="780" y="478"/>
                  <a:pt x="780" y="478"/>
                  <a:pt x="780" y="478"/>
                </a:cubicBezTo>
                <a:cubicBezTo>
                  <a:pt x="802" y="470"/>
                  <a:pt x="804" y="448"/>
                  <a:pt x="809" y="425"/>
                </a:cubicBezTo>
                <a:cubicBezTo>
                  <a:pt x="808" y="425"/>
                  <a:pt x="807" y="425"/>
                  <a:pt x="806" y="425"/>
                </a:cubicBezTo>
                <a:cubicBezTo>
                  <a:pt x="800" y="425"/>
                  <a:pt x="797" y="429"/>
                  <a:pt x="793" y="432"/>
                </a:cubicBezTo>
                <a:cubicBezTo>
                  <a:pt x="792" y="429"/>
                  <a:pt x="790" y="429"/>
                  <a:pt x="787" y="429"/>
                </a:cubicBezTo>
                <a:cubicBezTo>
                  <a:pt x="787" y="429"/>
                  <a:pt x="786" y="429"/>
                  <a:pt x="785" y="429"/>
                </a:cubicBezTo>
                <a:cubicBezTo>
                  <a:pt x="785" y="429"/>
                  <a:pt x="784" y="429"/>
                  <a:pt x="783" y="429"/>
                </a:cubicBezTo>
                <a:cubicBezTo>
                  <a:pt x="781" y="429"/>
                  <a:pt x="778" y="428"/>
                  <a:pt x="774" y="425"/>
                </a:cubicBezTo>
                <a:cubicBezTo>
                  <a:pt x="781" y="421"/>
                  <a:pt x="774" y="412"/>
                  <a:pt x="776" y="403"/>
                </a:cubicBezTo>
                <a:cubicBezTo>
                  <a:pt x="776" y="403"/>
                  <a:pt x="775" y="403"/>
                  <a:pt x="775" y="403"/>
                </a:cubicBezTo>
                <a:cubicBezTo>
                  <a:pt x="773" y="403"/>
                  <a:pt x="772" y="404"/>
                  <a:pt x="770" y="405"/>
                </a:cubicBezTo>
                <a:cubicBezTo>
                  <a:pt x="769" y="406"/>
                  <a:pt x="768" y="407"/>
                  <a:pt x="767" y="407"/>
                </a:cubicBezTo>
                <a:cubicBezTo>
                  <a:pt x="767" y="407"/>
                  <a:pt x="766" y="407"/>
                  <a:pt x="766" y="406"/>
                </a:cubicBezTo>
                <a:cubicBezTo>
                  <a:pt x="767" y="400"/>
                  <a:pt x="768" y="395"/>
                  <a:pt x="768" y="387"/>
                </a:cubicBezTo>
                <a:cubicBezTo>
                  <a:pt x="767" y="388"/>
                  <a:pt x="766" y="388"/>
                  <a:pt x="765" y="388"/>
                </a:cubicBezTo>
                <a:cubicBezTo>
                  <a:pt x="759" y="388"/>
                  <a:pt x="764" y="369"/>
                  <a:pt x="756" y="369"/>
                </a:cubicBezTo>
                <a:cubicBezTo>
                  <a:pt x="748" y="370"/>
                  <a:pt x="750" y="382"/>
                  <a:pt x="743" y="382"/>
                </a:cubicBezTo>
                <a:cubicBezTo>
                  <a:pt x="742" y="382"/>
                  <a:pt x="740" y="382"/>
                  <a:pt x="739" y="381"/>
                </a:cubicBezTo>
                <a:cubicBezTo>
                  <a:pt x="730" y="395"/>
                  <a:pt x="733" y="421"/>
                  <a:pt x="732" y="439"/>
                </a:cubicBezTo>
                <a:cubicBezTo>
                  <a:pt x="730" y="422"/>
                  <a:pt x="722" y="404"/>
                  <a:pt x="708" y="404"/>
                </a:cubicBezTo>
                <a:cubicBezTo>
                  <a:pt x="707" y="404"/>
                  <a:pt x="707" y="404"/>
                  <a:pt x="706" y="404"/>
                </a:cubicBezTo>
                <a:cubicBezTo>
                  <a:pt x="706" y="397"/>
                  <a:pt x="700" y="395"/>
                  <a:pt x="692" y="394"/>
                </a:cubicBezTo>
                <a:cubicBezTo>
                  <a:pt x="694" y="409"/>
                  <a:pt x="691" y="419"/>
                  <a:pt x="697" y="430"/>
                </a:cubicBezTo>
                <a:cubicBezTo>
                  <a:pt x="697" y="430"/>
                  <a:pt x="696" y="430"/>
                  <a:pt x="695" y="430"/>
                </a:cubicBezTo>
                <a:cubicBezTo>
                  <a:pt x="694" y="430"/>
                  <a:pt x="693" y="430"/>
                  <a:pt x="692" y="430"/>
                </a:cubicBezTo>
                <a:cubicBezTo>
                  <a:pt x="690" y="430"/>
                  <a:pt x="689" y="430"/>
                  <a:pt x="688" y="430"/>
                </a:cubicBezTo>
                <a:cubicBezTo>
                  <a:pt x="686" y="430"/>
                  <a:pt x="684" y="430"/>
                  <a:pt x="684" y="432"/>
                </a:cubicBezTo>
                <a:cubicBezTo>
                  <a:pt x="695" y="448"/>
                  <a:pt x="715" y="455"/>
                  <a:pt x="730" y="468"/>
                </a:cubicBezTo>
                <a:cubicBezTo>
                  <a:pt x="726" y="467"/>
                  <a:pt x="721" y="467"/>
                  <a:pt x="717" y="467"/>
                </a:cubicBezTo>
                <a:cubicBezTo>
                  <a:pt x="677" y="467"/>
                  <a:pt x="633" y="480"/>
                  <a:pt x="615" y="512"/>
                </a:cubicBezTo>
                <a:cubicBezTo>
                  <a:pt x="613" y="486"/>
                  <a:pt x="597" y="474"/>
                  <a:pt x="581" y="463"/>
                </a:cubicBezTo>
                <a:cubicBezTo>
                  <a:pt x="590" y="463"/>
                  <a:pt x="596" y="465"/>
                  <a:pt x="603" y="465"/>
                </a:cubicBezTo>
                <a:cubicBezTo>
                  <a:pt x="605" y="465"/>
                  <a:pt x="608" y="465"/>
                  <a:pt x="610" y="464"/>
                </a:cubicBezTo>
                <a:cubicBezTo>
                  <a:pt x="614" y="460"/>
                  <a:pt x="608" y="461"/>
                  <a:pt x="609" y="456"/>
                </a:cubicBezTo>
                <a:cubicBezTo>
                  <a:pt x="616" y="454"/>
                  <a:pt x="620" y="451"/>
                  <a:pt x="622" y="444"/>
                </a:cubicBezTo>
                <a:cubicBezTo>
                  <a:pt x="616" y="442"/>
                  <a:pt x="612" y="442"/>
                  <a:pt x="608" y="442"/>
                </a:cubicBezTo>
                <a:cubicBezTo>
                  <a:pt x="606" y="442"/>
                  <a:pt x="605" y="442"/>
                  <a:pt x="603" y="442"/>
                </a:cubicBezTo>
                <a:cubicBezTo>
                  <a:pt x="601" y="442"/>
                  <a:pt x="600" y="442"/>
                  <a:pt x="598" y="442"/>
                </a:cubicBezTo>
                <a:cubicBezTo>
                  <a:pt x="598" y="442"/>
                  <a:pt x="597" y="442"/>
                  <a:pt x="597" y="442"/>
                </a:cubicBezTo>
                <a:cubicBezTo>
                  <a:pt x="608" y="434"/>
                  <a:pt x="607" y="424"/>
                  <a:pt x="607" y="411"/>
                </a:cubicBezTo>
                <a:cubicBezTo>
                  <a:pt x="597" y="412"/>
                  <a:pt x="591" y="417"/>
                  <a:pt x="586" y="423"/>
                </a:cubicBezTo>
                <a:cubicBezTo>
                  <a:pt x="586" y="418"/>
                  <a:pt x="586" y="418"/>
                  <a:pt x="586" y="418"/>
                </a:cubicBezTo>
                <a:cubicBezTo>
                  <a:pt x="586" y="418"/>
                  <a:pt x="586" y="418"/>
                  <a:pt x="586" y="418"/>
                </a:cubicBezTo>
                <a:cubicBezTo>
                  <a:pt x="579" y="418"/>
                  <a:pt x="581" y="426"/>
                  <a:pt x="574" y="427"/>
                </a:cubicBezTo>
                <a:cubicBezTo>
                  <a:pt x="568" y="426"/>
                  <a:pt x="567" y="419"/>
                  <a:pt x="562" y="416"/>
                </a:cubicBezTo>
                <a:cubicBezTo>
                  <a:pt x="562" y="418"/>
                  <a:pt x="559" y="422"/>
                  <a:pt x="556" y="422"/>
                </a:cubicBezTo>
                <a:cubicBezTo>
                  <a:pt x="555" y="422"/>
                  <a:pt x="554" y="421"/>
                  <a:pt x="554" y="420"/>
                </a:cubicBezTo>
                <a:cubicBezTo>
                  <a:pt x="562" y="419"/>
                  <a:pt x="560" y="409"/>
                  <a:pt x="564" y="404"/>
                </a:cubicBezTo>
                <a:cubicBezTo>
                  <a:pt x="564" y="404"/>
                  <a:pt x="563" y="404"/>
                  <a:pt x="562" y="404"/>
                </a:cubicBezTo>
                <a:cubicBezTo>
                  <a:pt x="561" y="404"/>
                  <a:pt x="560" y="404"/>
                  <a:pt x="559" y="404"/>
                </a:cubicBezTo>
                <a:cubicBezTo>
                  <a:pt x="558" y="405"/>
                  <a:pt x="557" y="405"/>
                  <a:pt x="556" y="405"/>
                </a:cubicBezTo>
                <a:cubicBezTo>
                  <a:pt x="554" y="405"/>
                  <a:pt x="552" y="404"/>
                  <a:pt x="552" y="403"/>
                </a:cubicBezTo>
                <a:cubicBezTo>
                  <a:pt x="545" y="382"/>
                  <a:pt x="559" y="371"/>
                  <a:pt x="562" y="345"/>
                </a:cubicBezTo>
                <a:cubicBezTo>
                  <a:pt x="562" y="356"/>
                  <a:pt x="568" y="362"/>
                  <a:pt x="569" y="372"/>
                </a:cubicBezTo>
                <a:cubicBezTo>
                  <a:pt x="570" y="372"/>
                  <a:pt x="571" y="372"/>
                  <a:pt x="572" y="372"/>
                </a:cubicBezTo>
                <a:cubicBezTo>
                  <a:pt x="576" y="372"/>
                  <a:pt x="578" y="375"/>
                  <a:pt x="578" y="379"/>
                </a:cubicBezTo>
                <a:cubicBezTo>
                  <a:pt x="580" y="378"/>
                  <a:pt x="581" y="378"/>
                  <a:pt x="583" y="378"/>
                </a:cubicBezTo>
                <a:cubicBezTo>
                  <a:pt x="585" y="378"/>
                  <a:pt x="587" y="379"/>
                  <a:pt x="589" y="380"/>
                </a:cubicBezTo>
                <a:cubicBezTo>
                  <a:pt x="591" y="381"/>
                  <a:pt x="593" y="382"/>
                  <a:pt x="596" y="382"/>
                </a:cubicBezTo>
                <a:cubicBezTo>
                  <a:pt x="597" y="382"/>
                  <a:pt x="597" y="382"/>
                  <a:pt x="597" y="382"/>
                </a:cubicBezTo>
                <a:cubicBezTo>
                  <a:pt x="596" y="372"/>
                  <a:pt x="594" y="368"/>
                  <a:pt x="600" y="363"/>
                </a:cubicBezTo>
                <a:cubicBezTo>
                  <a:pt x="597" y="362"/>
                  <a:pt x="591" y="353"/>
                  <a:pt x="593" y="351"/>
                </a:cubicBezTo>
                <a:cubicBezTo>
                  <a:pt x="595" y="353"/>
                  <a:pt x="597" y="353"/>
                  <a:pt x="599" y="353"/>
                </a:cubicBezTo>
                <a:cubicBezTo>
                  <a:pt x="600" y="353"/>
                  <a:pt x="601" y="353"/>
                  <a:pt x="602" y="353"/>
                </a:cubicBezTo>
                <a:cubicBezTo>
                  <a:pt x="579" y="323"/>
                  <a:pt x="620" y="339"/>
                  <a:pt x="638" y="329"/>
                </a:cubicBezTo>
                <a:cubicBezTo>
                  <a:pt x="630" y="314"/>
                  <a:pt x="618" y="304"/>
                  <a:pt x="600" y="300"/>
                </a:cubicBezTo>
                <a:cubicBezTo>
                  <a:pt x="613" y="294"/>
                  <a:pt x="632" y="293"/>
                  <a:pt x="638" y="280"/>
                </a:cubicBezTo>
                <a:cubicBezTo>
                  <a:pt x="637" y="280"/>
                  <a:pt x="637" y="280"/>
                  <a:pt x="637" y="280"/>
                </a:cubicBezTo>
                <a:cubicBezTo>
                  <a:pt x="635" y="280"/>
                  <a:pt x="633" y="278"/>
                  <a:pt x="632" y="276"/>
                </a:cubicBezTo>
                <a:cubicBezTo>
                  <a:pt x="638" y="271"/>
                  <a:pt x="646" y="268"/>
                  <a:pt x="648" y="259"/>
                </a:cubicBezTo>
                <a:cubicBezTo>
                  <a:pt x="617" y="259"/>
                  <a:pt x="600" y="262"/>
                  <a:pt x="586" y="286"/>
                </a:cubicBezTo>
                <a:cubicBezTo>
                  <a:pt x="592" y="270"/>
                  <a:pt x="591" y="264"/>
                  <a:pt x="588" y="245"/>
                </a:cubicBezTo>
                <a:cubicBezTo>
                  <a:pt x="588" y="245"/>
                  <a:pt x="587" y="246"/>
                  <a:pt x="587" y="246"/>
                </a:cubicBezTo>
                <a:cubicBezTo>
                  <a:pt x="579" y="246"/>
                  <a:pt x="584" y="233"/>
                  <a:pt x="579" y="230"/>
                </a:cubicBezTo>
                <a:cubicBezTo>
                  <a:pt x="572" y="231"/>
                  <a:pt x="571" y="238"/>
                  <a:pt x="568" y="244"/>
                </a:cubicBezTo>
                <a:cubicBezTo>
                  <a:pt x="565" y="244"/>
                  <a:pt x="566" y="240"/>
                  <a:pt x="563" y="240"/>
                </a:cubicBezTo>
                <a:cubicBezTo>
                  <a:pt x="563" y="240"/>
                  <a:pt x="563" y="240"/>
                  <a:pt x="562" y="240"/>
                </a:cubicBezTo>
                <a:cubicBezTo>
                  <a:pt x="562" y="247"/>
                  <a:pt x="562" y="247"/>
                  <a:pt x="562" y="247"/>
                </a:cubicBezTo>
                <a:cubicBezTo>
                  <a:pt x="561" y="246"/>
                  <a:pt x="560" y="246"/>
                  <a:pt x="559" y="246"/>
                </a:cubicBezTo>
                <a:cubicBezTo>
                  <a:pt x="557" y="246"/>
                  <a:pt x="555" y="248"/>
                  <a:pt x="552" y="249"/>
                </a:cubicBezTo>
                <a:cubicBezTo>
                  <a:pt x="551" y="238"/>
                  <a:pt x="545" y="232"/>
                  <a:pt x="538" y="227"/>
                </a:cubicBezTo>
                <a:cubicBezTo>
                  <a:pt x="538" y="231"/>
                  <a:pt x="537" y="235"/>
                  <a:pt x="535" y="237"/>
                </a:cubicBezTo>
                <a:cubicBezTo>
                  <a:pt x="534" y="231"/>
                  <a:pt x="530" y="228"/>
                  <a:pt x="530" y="221"/>
                </a:cubicBezTo>
                <a:cubicBezTo>
                  <a:pt x="529" y="221"/>
                  <a:pt x="528" y="221"/>
                  <a:pt x="527" y="221"/>
                </a:cubicBezTo>
                <a:cubicBezTo>
                  <a:pt x="524" y="221"/>
                  <a:pt x="523" y="223"/>
                  <a:pt x="521" y="225"/>
                </a:cubicBezTo>
                <a:cubicBezTo>
                  <a:pt x="519" y="217"/>
                  <a:pt x="511" y="216"/>
                  <a:pt x="506" y="211"/>
                </a:cubicBezTo>
                <a:cubicBezTo>
                  <a:pt x="503" y="219"/>
                  <a:pt x="505" y="224"/>
                  <a:pt x="506" y="232"/>
                </a:cubicBezTo>
                <a:cubicBezTo>
                  <a:pt x="504" y="232"/>
                  <a:pt x="504" y="230"/>
                  <a:pt x="502" y="230"/>
                </a:cubicBezTo>
                <a:cubicBezTo>
                  <a:pt x="501" y="230"/>
                  <a:pt x="501" y="230"/>
                  <a:pt x="501" y="230"/>
                </a:cubicBezTo>
                <a:cubicBezTo>
                  <a:pt x="502" y="253"/>
                  <a:pt x="514" y="267"/>
                  <a:pt x="529" y="280"/>
                </a:cubicBezTo>
                <a:cubicBezTo>
                  <a:pt x="517" y="269"/>
                  <a:pt x="503" y="263"/>
                  <a:pt x="486" y="263"/>
                </a:cubicBezTo>
                <a:cubicBezTo>
                  <a:pt x="482" y="263"/>
                  <a:pt x="478" y="264"/>
                  <a:pt x="473" y="264"/>
                </a:cubicBezTo>
                <a:cubicBezTo>
                  <a:pt x="476" y="275"/>
                  <a:pt x="483" y="285"/>
                  <a:pt x="496" y="292"/>
                </a:cubicBezTo>
                <a:cubicBezTo>
                  <a:pt x="490" y="292"/>
                  <a:pt x="486" y="294"/>
                  <a:pt x="485" y="298"/>
                </a:cubicBezTo>
                <a:cubicBezTo>
                  <a:pt x="491" y="303"/>
                  <a:pt x="498" y="305"/>
                  <a:pt x="507" y="305"/>
                </a:cubicBezTo>
                <a:cubicBezTo>
                  <a:pt x="517" y="305"/>
                  <a:pt x="527" y="303"/>
                  <a:pt x="537" y="302"/>
                </a:cubicBezTo>
                <a:cubicBezTo>
                  <a:pt x="538" y="304"/>
                  <a:pt x="539" y="306"/>
                  <a:pt x="540" y="309"/>
                </a:cubicBezTo>
                <a:cubicBezTo>
                  <a:pt x="506" y="322"/>
                  <a:pt x="479" y="344"/>
                  <a:pt x="475" y="387"/>
                </a:cubicBezTo>
                <a:cubicBezTo>
                  <a:pt x="461" y="359"/>
                  <a:pt x="431" y="304"/>
                  <a:pt x="401" y="281"/>
                </a:cubicBezTo>
                <a:cubicBezTo>
                  <a:pt x="391" y="268"/>
                  <a:pt x="385" y="257"/>
                  <a:pt x="396" y="245"/>
                </a:cubicBezTo>
                <a:cubicBezTo>
                  <a:pt x="394" y="251"/>
                  <a:pt x="396" y="253"/>
                  <a:pt x="396" y="259"/>
                </a:cubicBezTo>
                <a:cubicBezTo>
                  <a:pt x="397" y="259"/>
                  <a:pt x="398" y="259"/>
                  <a:pt x="398" y="259"/>
                </a:cubicBezTo>
                <a:cubicBezTo>
                  <a:pt x="400" y="259"/>
                  <a:pt x="402" y="260"/>
                  <a:pt x="403" y="261"/>
                </a:cubicBezTo>
                <a:cubicBezTo>
                  <a:pt x="404" y="262"/>
                  <a:pt x="406" y="263"/>
                  <a:pt x="408" y="263"/>
                </a:cubicBezTo>
                <a:cubicBezTo>
                  <a:pt x="408" y="263"/>
                  <a:pt x="408" y="263"/>
                  <a:pt x="408" y="263"/>
                </a:cubicBezTo>
                <a:cubicBezTo>
                  <a:pt x="409" y="260"/>
                  <a:pt x="406" y="252"/>
                  <a:pt x="410" y="252"/>
                </a:cubicBezTo>
                <a:cubicBezTo>
                  <a:pt x="413" y="253"/>
                  <a:pt x="417" y="254"/>
                  <a:pt x="421" y="254"/>
                </a:cubicBezTo>
                <a:cubicBezTo>
                  <a:pt x="422" y="254"/>
                  <a:pt x="423" y="254"/>
                  <a:pt x="424" y="254"/>
                </a:cubicBezTo>
                <a:cubicBezTo>
                  <a:pt x="425" y="250"/>
                  <a:pt x="419" y="241"/>
                  <a:pt x="417" y="235"/>
                </a:cubicBezTo>
                <a:cubicBezTo>
                  <a:pt x="418" y="235"/>
                  <a:pt x="418" y="235"/>
                  <a:pt x="418" y="235"/>
                </a:cubicBezTo>
                <a:cubicBezTo>
                  <a:pt x="420" y="235"/>
                  <a:pt x="422" y="234"/>
                  <a:pt x="423" y="233"/>
                </a:cubicBezTo>
                <a:cubicBezTo>
                  <a:pt x="425" y="231"/>
                  <a:pt x="426" y="230"/>
                  <a:pt x="429" y="230"/>
                </a:cubicBezTo>
                <a:cubicBezTo>
                  <a:pt x="430" y="230"/>
                  <a:pt x="430" y="230"/>
                  <a:pt x="431" y="230"/>
                </a:cubicBezTo>
                <a:cubicBezTo>
                  <a:pt x="431" y="222"/>
                  <a:pt x="419" y="225"/>
                  <a:pt x="415" y="220"/>
                </a:cubicBezTo>
                <a:cubicBezTo>
                  <a:pt x="422" y="216"/>
                  <a:pt x="421" y="207"/>
                  <a:pt x="419" y="201"/>
                </a:cubicBezTo>
                <a:cubicBezTo>
                  <a:pt x="413" y="206"/>
                  <a:pt x="404" y="207"/>
                  <a:pt x="403" y="216"/>
                </a:cubicBezTo>
                <a:cubicBezTo>
                  <a:pt x="401" y="210"/>
                  <a:pt x="396" y="207"/>
                  <a:pt x="390" y="204"/>
                </a:cubicBezTo>
                <a:cubicBezTo>
                  <a:pt x="390" y="210"/>
                  <a:pt x="387" y="212"/>
                  <a:pt x="384" y="215"/>
                </a:cubicBezTo>
                <a:cubicBezTo>
                  <a:pt x="382" y="211"/>
                  <a:pt x="378" y="210"/>
                  <a:pt x="375" y="210"/>
                </a:cubicBezTo>
                <a:cubicBezTo>
                  <a:pt x="373" y="210"/>
                  <a:pt x="371" y="210"/>
                  <a:pt x="369" y="211"/>
                </a:cubicBezTo>
                <a:cubicBezTo>
                  <a:pt x="367" y="211"/>
                  <a:pt x="365" y="211"/>
                  <a:pt x="363" y="211"/>
                </a:cubicBezTo>
                <a:cubicBezTo>
                  <a:pt x="362" y="211"/>
                  <a:pt x="362" y="211"/>
                  <a:pt x="362" y="211"/>
                </a:cubicBezTo>
                <a:cubicBezTo>
                  <a:pt x="361" y="223"/>
                  <a:pt x="371" y="223"/>
                  <a:pt x="374" y="230"/>
                </a:cubicBezTo>
                <a:cubicBezTo>
                  <a:pt x="372" y="231"/>
                  <a:pt x="369" y="231"/>
                  <a:pt x="366" y="231"/>
                </a:cubicBezTo>
                <a:cubicBezTo>
                  <a:pt x="335" y="231"/>
                  <a:pt x="284" y="199"/>
                  <a:pt x="306" y="162"/>
                </a:cubicBezTo>
                <a:cubicBezTo>
                  <a:pt x="305" y="168"/>
                  <a:pt x="306" y="173"/>
                  <a:pt x="308" y="177"/>
                </a:cubicBezTo>
                <a:cubicBezTo>
                  <a:pt x="308" y="177"/>
                  <a:pt x="309" y="177"/>
                  <a:pt x="309" y="177"/>
                </a:cubicBezTo>
                <a:cubicBezTo>
                  <a:pt x="314" y="177"/>
                  <a:pt x="317" y="179"/>
                  <a:pt x="321" y="180"/>
                </a:cubicBezTo>
                <a:cubicBezTo>
                  <a:pt x="323" y="175"/>
                  <a:pt x="319" y="167"/>
                  <a:pt x="321" y="167"/>
                </a:cubicBezTo>
                <a:cubicBezTo>
                  <a:pt x="323" y="168"/>
                  <a:pt x="325" y="169"/>
                  <a:pt x="327" y="169"/>
                </a:cubicBezTo>
                <a:cubicBezTo>
                  <a:pt x="330" y="169"/>
                  <a:pt x="334" y="168"/>
                  <a:pt x="337" y="167"/>
                </a:cubicBezTo>
                <a:cubicBezTo>
                  <a:pt x="334" y="159"/>
                  <a:pt x="330" y="152"/>
                  <a:pt x="323" y="150"/>
                </a:cubicBezTo>
                <a:cubicBezTo>
                  <a:pt x="330" y="148"/>
                  <a:pt x="334" y="143"/>
                  <a:pt x="335" y="136"/>
                </a:cubicBezTo>
                <a:cubicBezTo>
                  <a:pt x="330" y="136"/>
                  <a:pt x="327" y="135"/>
                  <a:pt x="324" y="135"/>
                </a:cubicBezTo>
                <a:cubicBezTo>
                  <a:pt x="323" y="135"/>
                  <a:pt x="321" y="135"/>
                  <a:pt x="318" y="136"/>
                </a:cubicBezTo>
                <a:cubicBezTo>
                  <a:pt x="324" y="131"/>
                  <a:pt x="319" y="122"/>
                  <a:pt x="320" y="114"/>
                </a:cubicBezTo>
                <a:cubicBezTo>
                  <a:pt x="315" y="115"/>
                  <a:pt x="313" y="120"/>
                  <a:pt x="308" y="121"/>
                </a:cubicBezTo>
                <a:cubicBezTo>
                  <a:pt x="305" y="124"/>
                  <a:pt x="307" y="131"/>
                  <a:pt x="304" y="133"/>
                </a:cubicBezTo>
                <a:cubicBezTo>
                  <a:pt x="300" y="128"/>
                  <a:pt x="296" y="124"/>
                  <a:pt x="289" y="122"/>
                </a:cubicBezTo>
                <a:cubicBezTo>
                  <a:pt x="286" y="125"/>
                  <a:pt x="291" y="132"/>
                  <a:pt x="285" y="134"/>
                </a:cubicBezTo>
                <a:cubicBezTo>
                  <a:pt x="283" y="134"/>
                  <a:pt x="281" y="134"/>
                  <a:pt x="280" y="134"/>
                </a:cubicBezTo>
                <a:cubicBezTo>
                  <a:pt x="277" y="134"/>
                  <a:pt x="275" y="134"/>
                  <a:pt x="272" y="135"/>
                </a:cubicBezTo>
                <a:cubicBezTo>
                  <a:pt x="270" y="135"/>
                  <a:pt x="267" y="136"/>
                  <a:pt x="263" y="136"/>
                </a:cubicBezTo>
                <a:cubicBezTo>
                  <a:pt x="262" y="136"/>
                  <a:pt x="262" y="136"/>
                  <a:pt x="261" y="136"/>
                </a:cubicBezTo>
                <a:cubicBezTo>
                  <a:pt x="260" y="149"/>
                  <a:pt x="271" y="149"/>
                  <a:pt x="278" y="153"/>
                </a:cubicBezTo>
                <a:cubicBezTo>
                  <a:pt x="272" y="153"/>
                  <a:pt x="271" y="159"/>
                  <a:pt x="266" y="162"/>
                </a:cubicBezTo>
                <a:cubicBezTo>
                  <a:pt x="257" y="149"/>
                  <a:pt x="247" y="130"/>
                  <a:pt x="242" y="113"/>
                </a:cubicBezTo>
                <a:cubicBezTo>
                  <a:pt x="248" y="110"/>
                  <a:pt x="255" y="108"/>
                  <a:pt x="262" y="105"/>
                </a:cubicBezTo>
                <a:cubicBezTo>
                  <a:pt x="260" y="106"/>
                  <a:pt x="257" y="112"/>
                  <a:pt x="260" y="119"/>
                </a:cubicBezTo>
                <a:cubicBezTo>
                  <a:pt x="260" y="117"/>
                  <a:pt x="261" y="117"/>
                  <a:pt x="261" y="117"/>
                </a:cubicBezTo>
                <a:cubicBezTo>
                  <a:pt x="263" y="117"/>
                  <a:pt x="264" y="121"/>
                  <a:pt x="265" y="122"/>
                </a:cubicBezTo>
                <a:cubicBezTo>
                  <a:pt x="271" y="122"/>
                  <a:pt x="272" y="118"/>
                  <a:pt x="276" y="118"/>
                </a:cubicBezTo>
                <a:cubicBezTo>
                  <a:pt x="277" y="118"/>
                  <a:pt x="278" y="118"/>
                  <a:pt x="280" y="119"/>
                </a:cubicBezTo>
                <a:cubicBezTo>
                  <a:pt x="276" y="107"/>
                  <a:pt x="290" y="113"/>
                  <a:pt x="289" y="105"/>
                </a:cubicBezTo>
                <a:cubicBezTo>
                  <a:pt x="277" y="101"/>
                  <a:pt x="266" y="82"/>
                  <a:pt x="277" y="71"/>
                </a:cubicBezTo>
                <a:cubicBezTo>
                  <a:pt x="281" y="79"/>
                  <a:pt x="288" y="78"/>
                  <a:pt x="296" y="80"/>
                </a:cubicBezTo>
                <a:cubicBezTo>
                  <a:pt x="295" y="66"/>
                  <a:pt x="293" y="65"/>
                  <a:pt x="290" y="50"/>
                </a:cubicBezTo>
                <a:cubicBezTo>
                  <a:pt x="293" y="51"/>
                  <a:pt x="295" y="52"/>
                  <a:pt x="296" y="52"/>
                </a:cubicBezTo>
                <a:cubicBezTo>
                  <a:pt x="302" y="52"/>
                  <a:pt x="306" y="48"/>
                  <a:pt x="311" y="45"/>
                </a:cubicBezTo>
                <a:cubicBezTo>
                  <a:pt x="307" y="38"/>
                  <a:pt x="299" y="35"/>
                  <a:pt x="289" y="33"/>
                </a:cubicBezTo>
                <a:cubicBezTo>
                  <a:pt x="305" y="31"/>
                  <a:pt x="303" y="19"/>
                  <a:pt x="308" y="6"/>
                </a:cubicBezTo>
                <a:cubicBezTo>
                  <a:pt x="294" y="8"/>
                  <a:pt x="287" y="13"/>
                  <a:pt x="278" y="23"/>
                </a:cubicBezTo>
                <a:cubicBezTo>
                  <a:pt x="278" y="11"/>
                  <a:pt x="274" y="3"/>
                  <a:pt x="265" y="1"/>
                </a:cubicBezTo>
              </a:path>
            </a:pathLst>
          </a:custGeom>
          <a:solidFill>
            <a:srgbClr val="FFFFFF">
              <a:alpha val="60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Freeform 4"/>
          <p:cNvSpPr>
            <a:spLocks/>
          </p:cNvSpPr>
          <p:nvPr/>
        </p:nvSpPr>
        <p:spPr bwMode="auto">
          <a:xfrm flipV="1">
            <a:off x="0" y="0"/>
            <a:ext cx="9144000" cy="1600200"/>
          </a:xfrm>
          <a:custGeom>
            <a:avLst/>
            <a:gdLst/>
            <a:ahLst/>
            <a:cxnLst>
              <a:cxn ang="0">
                <a:pos x="1028" y="364"/>
              </a:cxn>
              <a:cxn ang="0">
                <a:pos x="0" y="536"/>
              </a:cxn>
              <a:cxn ang="0">
                <a:pos x="3416" y="536"/>
              </a:cxn>
              <a:cxn ang="0">
                <a:pos x="3416" y="0"/>
              </a:cxn>
              <a:cxn ang="0">
                <a:pos x="1028" y="364"/>
              </a:cxn>
            </a:cxnLst>
            <a:rect l="0" t="0" r="r" b="b"/>
            <a:pathLst>
              <a:path w="3416" h="536">
                <a:moveTo>
                  <a:pt x="1028" y="364"/>
                </a:moveTo>
                <a:cubicBezTo>
                  <a:pt x="320" y="344"/>
                  <a:pt x="0" y="536"/>
                  <a:pt x="0" y="536"/>
                </a:cubicBezTo>
                <a:cubicBezTo>
                  <a:pt x="3416" y="536"/>
                  <a:pt x="3416" y="536"/>
                  <a:pt x="3416" y="536"/>
                </a:cubicBezTo>
                <a:cubicBezTo>
                  <a:pt x="3416" y="0"/>
                  <a:pt x="3416" y="0"/>
                  <a:pt x="3416" y="0"/>
                </a:cubicBezTo>
                <a:cubicBezTo>
                  <a:pt x="2904" y="340"/>
                  <a:pt x="2257" y="399"/>
                  <a:pt x="1028" y="364"/>
                </a:cubicBezTo>
              </a:path>
            </a:pathLst>
          </a:custGeom>
          <a:gradFill rotWithShape="1">
            <a:gsLst>
              <a:gs pos="0">
                <a:srgbClr val="BED730"/>
              </a:gs>
              <a:gs pos="100000">
                <a:srgbClr val="078945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6400800" y="199367"/>
            <a:ext cx="304800" cy="287066"/>
            <a:chOff x="0" y="-6"/>
            <a:chExt cx="772" cy="732"/>
          </a:xfrm>
        </p:grpSpPr>
        <p:sp>
          <p:nvSpPr>
            <p:cNvPr id="1083" name="Freeform 59"/>
            <p:cNvSpPr>
              <a:spLocks/>
            </p:cNvSpPr>
            <p:nvPr/>
          </p:nvSpPr>
          <p:spPr bwMode="auto">
            <a:xfrm>
              <a:off x="133" y="0"/>
              <a:ext cx="265" cy="260"/>
            </a:xfrm>
            <a:custGeom>
              <a:avLst/>
              <a:gdLst/>
              <a:ahLst/>
              <a:cxnLst>
                <a:cxn ang="0">
                  <a:pos x="42" y="11"/>
                </a:cxn>
                <a:cxn ang="0">
                  <a:pos x="23" y="0"/>
                </a:cxn>
                <a:cxn ang="0">
                  <a:pos x="15" y="4"/>
                </a:cxn>
                <a:cxn ang="0">
                  <a:pos x="0" y="29"/>
                </a:cxn>
                <a:cxn ang="0">
                  <a:pos x="24" y="43"/>
                </a:cxn>
                <a:cxn ang="0">
                  <a:pos x="44" y="14"/>
                </a:cxn>
                <a:cxn ang="0">
                  <a:pos x="44" y="14"/>
                </a:cxn>
              </a:cxnLst>
              <a:rect l="0" t="0" r="r" b="b"/>
              <a:pathLst>
                <a:path w="44" h="43">
                  <a:moveTo>
                    <a:pt x="42" y="11"/>
                  </a:moveTo>
                  <a:cubicBezTo>
                    <a:pt x="35" y="0"/>
                    <a:pt x="23" y="0"/>
                    <a:pt x="23" y="0"/>
                  </a:cubicBezTo>
                  <a:cubicBezTo>
                    <a:pt x="20" y="0"/>
                    <a:pt x="18" y="0"/>
                    <a:pt x="15" y="4"/>
                  </a:cubicBezTo>
                  <a:cubicBezTo>
                    <a:pt x="13" y="8"/>
                    <a:pt x="1" y="26"/>
                    <a:pt x="0" y="29"/>
                  </a:cubicBezTo>
                  <a:cubicBezTo>
                    <a:pt x="2" y="31"/>
                    <a:pt x="24" y="43"/>
                    <a:pt x="24" y="43"/>
                  </a:cubicBezTo>
                  <a:cubicBezTo>
                    <a:pt x="44" y="14"/>
                    <a:pt x="44" y="14"/>
                    <a:pt x="44" y="14"/>
                  </a:cubicBezTo>
                  <a:cubicBezTo>
                    <a:pt x="44" y="14"/>
                    <a:pt x="44" y="14"/>
                    <a:pt x="44" y="14"/>
                  </a:cubicBezTo>
                </a:path>
              </a:pathLst>
            </a:custGeom>
            <a:solidFill>
              <a:srgbClr val="A0CE6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4" name="Freeform 60"/>
            <p:cNvSpPr>
              <a:spLocks/>
            </p:cNvSpPr>
            <p:nvPr/>
          </p:nvSpPr>
          <p:spPr bwMode="auto">
            <a:xfrm>
              <a:off x="259" y="-6"/>
              <a:ext cx="380" cy="230"/>
            </a:xfrm>
            <a:custGeom>
              <a:avLst/>
              <a:gdLst/>
              <a:ahLst/>
              <a:cxnLst>
                <a:cxn ang="0">
                  <a:pos x="20" y="12"/>
                </a:cxn>
                <a:cxn ang="0">
                  <a:pos x="30" y="31"/>
                </a:cxn>
                <a:cxn ang="0">
                  <a:pos x="23" y="35"/>
                </a:cxn>
                <a:cxn ang="0">
                  <a:pos x="51" y="38"/>
                </a:cxn>
                <a:cxn ang="0">
                  <a:pos x="63" y="12"/>
                </a:cxn>
                <a:cxn ang="0">
                  <a:pos x="54" y="17"/>
                </a:cxn>
                <a:cxn ang="0">
                  <a:pos x="47" y="4"/>
                </a:cxn>
                <a:cxn ang="0">
                  <a:pos x="23" y="0"/>
                </a:cxn>
                <a:cxn ang="0">
                  <a:pos x="0" y="1"/>
                </a:cxn>
                <a:cxn ang="0">
                  <a:pos x="20" y="12"/>
                </a:cxn>
              </a:cxnLst>
              <a:rect l="0" t="0" r="r" b="b"/>
              <a:pathLst>
                <a:path w="63" h="38">
                  <a:moveTo>
                    <a:pt x="20" y="12"/>
                  </a:moveTo>
                  <a:cubicBezTo>
                    <a:pt x="30" y="31"/>
                    <a:pt x="30" y="31"/>
                    <a:pt x="30" y="31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51" y="38"/>
                    <a:pt x="51" y="38"/>
                    <a:pt x="51" y="38"/>
                  </a:cubicBezTo>
                  <a:cubicBezTo>
                    <a:pt x="63" y="12"/>
                    <a:pt x="63" y="12"/>
                    <a:pt x="63" y="12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7"/>
                    <a:pt x="48" y="5"/>
                    <a:pt x="47" y="4"/>
                  </a:cubicBezTo>
                  <a:cubicBezTo>
                    <a:pt x="45" y="0"/>
                    <a:pt x="33" y="0"/>
                    <a:pt x="23" y="0"/>
                  </a:cubicBezTo>
                  <a:cubicBezTo>
                    <a:pt x="6" y="0"/>
                    <a:pt x="0" y="1"/>
                    <a:pt x="0" y="1"/>
                  </a:cubicBezTo>
                  <a:cubicBezTo>
                    <a:pt x="0" y="1"/>
                    <a:pt x="13" y="0"/>
                    <a:pt x="20" y="1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auto">
            <a:xfrm>
              <a:off x="525" y="230"/>
              <a:ext cx="247" cy="278"/>
            </a:xfrm>
            <a:custGeom>
              <a:avLst/>
              <a:gdLst/>
              <a:ahLst/>
              <a:cxnLst>
                <a:cxn ang="0">
                  <a:pos x="19" y="45"/>
                </a:cxn>
                <a:cxn ang="0">
                  <a:pos x="38" y="34"/>
                </a:cxn>
                <a:cxn ang="0">
                  <a:pos x="39" y="26"/>
                </a:cxn>
                <a:cxn ang="0">
                  <a:pos x="24" y="0"/>
                </a:cxn>
                <a:cxn ang="0">
                  <a:pos x="0" y="14"/>
                </a:cxn>
                <a:cxn ang="0">
                  <a:pos x="16" y="46"/>
                </a:cxn>
                <a:cxn ang="0">
                  <a:pos x="15" y="46"/>
                </a:cxn>
              </a:cxnLst>
              <a:rect l="0" t="0" r="r" b="b"/>
              <a:pathLst>
                <a:path w="41" h="46">
                  <a:moveTo>
                    <a:pt x="19" y="45"/>
                  </a:moveTo>
                  <a:cubicBezTo>
                    <a:pt x="33" y="45"/>
                    <a:pt x="38" y="34"/>
                    <a:pt x="38" y="34"/>
                  </a:cubicBezTo>
                  <a:cubicBezTo>
                    <a:pt x="39" y="31"/>
                    <a:pt x="41" y="30"/>
                    <a:pt x="39" y="26"/>
                  </a:cubicBezTo>
                  <a:cubicBezTo>
                    <a:pt x="36" y="21"/>
                    <a:pt x="26" y="2"/>
                    <a:pt x="24" y="0"/>
                  </a:cubicBezTo>
                  <a:cubicBezTo>
                    <a:pt x="21" y="1"/>
                    <a:pt x="0" y="14"/>
                    <a:pt x="0" y="14"/>
                  </a:cubicBezTo>
                  <a:cubicBezTo>
                    <a:pt x="16" y="46"/>
                    <a:pt x="16" y="46"/>
                    <a:pt x="16" y="46"/>
                  </a:cubicBezTo>
                  <a:cubicBezTo>
                    <a:pt x="15" y="46"/>
                    <a:pt x="15" y="46"/>
                    <a:pt x="15" y="46"/>
                  </a:cubicBezTo>
                </a:path>
              </a:pathLst>
            </a:custGeom>
            <a:solidFill>
              <a:srgbClr val="A0CE6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auto">
            <a:xfrm>
              <a:off x="416" y="430"/>
              <a:ext cx="344" cy="296"/>
            </a:xfrm>
            <a:custGeom>
              <a:avLst/>
              <a:gdLst/>
              <a:ahLst/>
              <a:cxnLst>
                <a:cxn ang="0">
                  <a:pos x="37" y="11"/>
                </a:cxn>
                <a:cxn ang="0">
                  <a:pos x="16" y="12"/>
                </a:cxn>
                <a:cxn ang="0">
                  <a:pos x="16" y="3"/>
                </a:cxn>
                <a:cxn ang="0">
                  <a:pos x="0" y="26"/>
                </a:cxn>
                <a:cxn ang="0">
                  <a:pos x="17" y="49"/>
                </a:cxn>
                <a:cxn ang="0">
                  <a:pos x="17" y="40"/>
                </a:cxn>
                <a:cxn ang="0">
                  <a:pos x="32" y="39"/>
                </a:cxn>
                <a:cxn ang="0">
                  <a:pos x="47" y="20"/>
                </a:cxn>
                <a:cxn ang="0">
                  <a:pos x="57" y="0"/>
                </a:cxn>
                <a:cxn ang="0">
                  <a:pos x="37" y="11"/>
                </a:cxn>
              </a:cxnLst>
              <a:rect l="0" t="0" r="r" b="b"/>
              <a:pathLst>
                <a:path w="57" h="49">
                  <a:moveTo>
                    <a:pt x="37" y="11"/>
                  </a:moveTo>
                  <a:cubicBezTo>
                    <a:pt x="16" y="12"/>
                    <a:pt x="16" y="12"/>
                    <a:pt x="16" y="12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30" y="39"/>
                    <a:pt x="32" y="39"/>
                  </a:cubicBezTo>
                  <a:cubicBezTo>
                    <a:pt x="36" y="39"/>
                    <a:pt x="42" y="29"/>
                    <a:pt x="47" y="20"/>
                  </a:cubicBezTo>
                  <a:cubicBezTo>
                    <a:pt x="55" y="5"/>
                    <a:pt x="57" y="0"/>
                    <a:pt x="57" y="0"/>
                  </a:cubicBezTo>
                  <a:cubicBezTo>
                    <a:pt x="57" y="0"/>
                    <a:pt x="52" y="11"/>
                    <a:pt x="37" y="1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auto">
            <a:xfrm>
              <a:off x="97" y="484"/>
              <a:ext cx="265" cy="188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7" y="26"/>
                </a:cxn>
                <a:cxn ang="0">
                  <a:pos x="14" y="30"/>
                </a:cxn>
                <a:cxn ang="0">
                  <a:pos x="44" y="31"/>
                </a:cxn>
                <a:cxn ang="0">
                  <a:pos x="43" y="3"/>
                </a:cxn>
                <a:cxn ang="0">
                  <a:pos x="8" y="1"/>
                </a:cxn>
                <a:cxn ang="0">
                  <a:pos x="8" y="0"/>
                </a:cxn>
              </a:cxnLst>
              <a:rect l="0" t="0" r="r" b="b"/>
              <a:pathLst>
                <a:path w="44" h="31">
                  <a:moveTo>
                    <a:pt x="7" y="4"/>
                  </a:moveTo>
                  <a:cubicBezTo>
                    <a:pt x="0" y="16"/>
                    <a:pt x="7" y="26"/>
                    <a:pt x="7" y="26"/>
                  </a:cubicBezTo>
                  <a:cubicBezTo>
                    <a:pt x="9" y="29"/>
                    <a:pt x="10" y="30"/>
                    <a:pt x="14" y="30"/>
                  </a:cubicBezTo>
                  <a:cubicBezTo>
                    <a:pt x="19" y="30"/>
                    <a:pt x="41" y="31"/>
                    <a:pt x="44" y="31"/>
                  </a:cubicBezTo>
                  <a:cubicBezTo>
                    <a:pt x="44" y="28"/>
                    <a:pt x="43" y="3"/>
                    <a:pt x="43" y="3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solidFill>
              <a:srgbClr val="A0CE6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auto">
            <a:xfrm>
              <a:off x="0" y="272"/>
              <a:ext cx="247" cy="381"/>
            </a:xfrm>
            <a:custGeom>
              <a:avLst/>
              <a:gdLst/>
              <a:ahLst/>
              <a:cxnLst>
                <a:cxn ang="0">
                  <a:pos x="23" y="40"/>
                </a:cxn>
                <a:cxn ang="0">
                  <a:pos x="34" y="21"/>
                </a:cxn>
                <a:cxn ang="0">
                  <a:pos x="41" y="26"/>
                </a:cxn>
                <a:cxn ang="0">
                  <a:pos x="29" y="0"/>
                </a:cxn>
                <a:cxn ang="0">
                  <a:pos x="1" y="3"/>
                </a:cxn>
                <a:cxn ang="0">
                  <a:pos x="9" y="8"/>
                </a:cxn>
                <a:cxn ang="0">
                  <a:pos x="2" y="21"/>
                </a:cxn>
                <a:cxn ang="0">
                  <a:pos x="11" y="43"/>
                </a:cxn>
                <a:cxn ang="0">
                  <a:pos x="23" y="63"/>
                </a:cxn>
                <a:cxn ang="0">
                  <a:pos x="23" y="40"/>
                </a:cxn>
              </a:cxnLst>
              <a:rect l="0" t="0" r="r" b="b"/>
              <a:pathLst>
                <a:path w="41" h="63">
                  <a:moveTo>
                    <a:pt x="23" y="40"/>
                  </a:moveTo>
                  <a:cubicBezTo>
                    <a:pt x="34" y="21"/>
                    <a:pt x="34" y="21"/>
                    <a:pt x="34" y="21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3" y="19"/>
                    <a:pt x="2" y="21"/>
                  </a:cubicBezTo>
                  <a:cubicBezTo>
                    <a:pt x="0" y="25"/>
                    <a:pt x="6" y="34"/>
                    <a:pt x="11" y="43"/>
                  </a:cubicBezTo>
                  <a:cubicBezTo>
                    <a:pt x="20" y="58"/>
                    <a:pt x="23" y="63"/>
                    <a:pt x="23" y="63"/>
                  </a:cubicBezTo>
                  <a:cubicBezTo>
                    <a:pt x="23" y="63"/>
                    <a:pt x="17" y="52"/>
                    <a:pt x="23" y="4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89" name="Text Box 65"/>
          <p:cNvSpPr txBox="1">
            <a:spLocks noChangeArrowheads="1"/>
          </p:cNvSpPr>
          <p:nvPr/>
        </p:nvSpPr>
        <p:spPr bwMode="auto">
          <a:xfrm>
            <a:off x="6781800" y="1524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eorgia" pitchFamily="18" charset="0"/>
              </a:rPr>
              <a:t>GREEN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B8D54D"/>
                </a:solidFill>
                <a:effectLst/>
                <a:latin typeface="Georgia" pitchFamily="18" charset="0"/>
              </a:rPr>
              <a:t>FIEND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1" name="AutoShape 13"/>
          <p:cNvCxnSpPr>
            <a:cxnSpLocks noChangeShapeType="1"/>
          </p:cNvCxnSpPr>
          <p:nvPr/>
        </p:nvCxnSpPr>
        <p:spPr bwMode="auto">
          <a:xfrm>
            <a:off x="0" y="6399212"/>
            <a:ext cx="9144000" cy="1588"/>
          </a:xfrm>
          <a:prstGeom prst="straightConnector1">
            <a:avLst/>
          </a:prstGeom>
          <a:noFill/>
          <a:ln w="19050" cap="rnd">
            <a:solidFill>
              <a:srgbClr val="A0CE1F"/>
            </a:solidFill>
            <a:prstDash val="sysDot"/>
            <a:round/>
            <a:headEnd/>
            <a:tailEnd/>
          </a:ln>
        </p:spPr>
      </p:cxn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7513638" y="6543675"/>
            <a:ext cx="182562" cy="171450"/>
            <a:chOff x="3211" y="447"/>
            <a:chExt cx="429" cy="403"/>
          </a:xfrm>
        </p:grpSpPr>
        <p:sp>
          <p:nvSpPr>
            <p:cNvPr id="73" name="Freeform 15"/>
            <p:cNvSpPr>
              <a:spLocks/>
            </p:cNvSpPr>
            <p:nvPr/>
          </p:nvSpPr>
          <p:spPr bwMode="auto">
            <a:xfrm>
              <a:off x="3285" y="450"/>
              <a:ext cx="147" cy="143"/>
            </a:xfrm>
            <a:custGeom>
              <a:avLst/>
              <a:gdLst/>
              <a:ahLst/>
              <a:cxnLst>
                <a:cxn ang="0">
                  <a:pos x="42" y="11"/>
                </a:cxn>
                <a:cxn ang="0">
                  <a:pos x="23" y="0"/>
                </a:cxn>
                <a:cxn ang="0">
                  <a:pos x="15" y="4"/>
                </a:cxn>
                <a:cxn ang="0">
                  <a:pos x="0" y="29"/>
                </a:cxn>
                <a:cxn ang="0">
                  <a:pos x="24" y="43"/>
                </a:cxn>
                <a:cxn ang="0">
                  <a:pos x="44" y="14"/>
                </a:cxn>
                <a:cxn ang="0">
                  <a:pos x="44" y="14"/>
                </a:cxn>
              </a:cxnLst>
              <a:rect l="0" t="0" r="r" b="b"/>
              <a:pathLst>
                <a:path w="44" h="43">
                  <a:moveTo>
                    <a:pt x="42" y="11"/>
                  </a:moveTo>
                  <a:cubicBezTo>
                    <a:pt x="35" y="0"/>
                    <a:pt x="23" y="0"/>
                    <a:pt x="23" y="0"/>
                  </a:cubicBezTo>
                  <a:cubicBezTo>
                    <a:pt x="20" y="0"/>
                    <a:pt x="18" y="0"/>
                    <a:pt x="15" y="4"/>
                  </a:cubicBezTo>
                  <a:cubicBezTo>
                    <a:pt x="13" y="8"/>
                    <a:pt x="1" y="26"/>
                    <a:pt x="0" y="29"/>
                  </a:cubicBezTo>
                  <a:cubicBezTo>
                    <a:pt x="2" y="31"/>
                    <a:pt x="24" y="43"/>
                    <a:pt x="24" y="43"/>
                  </a:cubicBezTo>
                  <a:cubicBezTo>
                    <a:pt x="44" y="14"/>
                    <a:pt x="44" y="14"/>
                    <a:pt x="44" y="14"/>
                  </a:cubicBezTo>
                  <a:cubicBezTo>
                    <a:pt x="44" y="14"/>
                    <a:pt x="44" y="14"/>
                    <a:pt x="44" y="14"/>
                  </a:cubicBezTo>
                </a:path>
              </a:pathLst>
            </a:custGeom>
            <a:solidFill>
              <a:srgbClr val="7BC14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6"/>
            <p:cNvSpPr>
              <a:spLocks/>
            </p:cNvSpPr>
            <p:nvPr/>
          </p:nvSpPr>
          <p:spPr bwMode="auto">
            <a:xfrm>
              <a:off x="3355" y="447"/>
              <a:ext cx="211" cy="127"/>
            </a:xfrm>
            <a:custGeom>
              <a:avLst/>
              <a:gdLst/>
              <a:ahLst/>
              <a:cxnLst>
                <a:cxn ang="0">
                  <a:pos x="20" y="12"/>
                </a:cxn>
                <a:cxn ang="0">
                  <a:pos x="30" y="31"/>
                </a:cxn>
                <a:cxn ang="0">
                  <a:pos x="23" y="35"/>
                </a:cxn>
                <a:cxn ang="0">
                  <a:pos x="51" y="38"/>
                </a:cxn>
                <a:cxn ang="0">
                  <a:pos x="63" y="12"/>
                </a:cxn>
                <a:cxn ang="0">
                  <a:pos x="54" y="17"/>
                </a:cxn>
                <a:cxn ang="0">
                  <a:pos x="47" y="4"/>
                </a:cxn>
                <a:cxn ang="0">
                  <a:pos x="23" y="0"/>
                </a:cxn>
                <a:cxn ang="0">
                  <a:pos x="0" y="1"/>
                </a:cxn>
                <a:cxn ang="0">
                  <a:pos x="20" y="12"/>
                </a:cxn>
              </a:cxnLst>
              <a:rect l="0" t="0" r="r" b="b"/>
              <a:pathLst>
                <a:path w="63" h="38">
                  <a:moveTo>
                    <a:pt x="20" y="12"/>
                  </a:moveTo>
                  <a:cubicBezTo>
                    <a:pt x="30" y="31"/>
                    <a:pt x="30" y="31"/>
                    <a:pt x="30" y="31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51" y="38"/>
                    <a:pt x="51" y="38"/>
                    <a:pt x="51" y="38"/>
                  </a:cubicBezTo>
                  <a:cubicBezTo>
                    <a:pt x="63" y="12"/>
                    <a:pt x="63" y="12"/>
                    <a:pt x="63" y="12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7"/>
                    <a:pt x="48" y="5"/>
                    <a:pt x="47" y="4"/>
                  </a:cubicBezTo>
                  <a:cubicBezTo>
                    <a:pt x="45" y="0"/>
                    <a:pt x="33" y="0"/>
                    <a:pt x="23" y="0"/>
                  </a:cubicBezTo>
                  <a:cubicBezTo>
                    <a:pt x="6" y="0"/>
                    <a:pt x="0" y="1"/>
                    <a:pt x="0" y="1"/>
                  </a:cubicBezTo>
                  <a:cubicBezTo>
                    <a:pt x="0" y="1"/>
                    <a:pt x="13" y="0"/>
                    <a:pt x="20" y="12"/>
                  </a:cubicBezTo>
                </a:path>
              </a:pathLst>
            </a:custGeom>
            <a:solidFill>
              <a:srgbClr val="A0CE6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7"/>
            <p:cNvSpPr>
              <a:spLocks/>
            </p:cNvSpPr>
            <p:nvPr/>
          </p:nvSpPr>
          <p:spPr bwMode="auto">
            <a:xfrm>
              <a:off x="3503" y="577"/>
              <a:ext cx="137" cy="153"/>
            </a:xfrm>
            <a:custGeom>
              <a:avLst/>
              <a:gdLst/>
              <a:ahLst/>
              <a:cxnLst>
                <a:cxn ang="0">
                  <a:pos x="19" y="45"/>
                </a:cxn>
                <a:cxn ang="0">
                  <a:pos x="38" y="34"/>
                </a:cxn>
                <a:cxn ang="0">
                  <a:pos x="39" y="26"/>
                </a:cxn>
                <a:cxn ang="0">
                  <a:pos x="24" y="0"/>
                </a:cxn>
                <a:cxn ang="0">
                  <a:pos x="0" y="14"/>
                </a:cxn>
                <a:cxn ang="0">
                  <a:pos x="16" y="46"/>
                </a:cxn>
                <a:cxn ang="0">
                  <a:pos x="15" y="46"/>
                </a:cxn>
              </a:cxnLst>
              <a:rect l="0" t="0" r="r" b="b"/>
              <a:pathLst>
                <a:path w="41" h="46">
                  <a:moveTo>
                    <a:pt x="19" y="45"/>
                  </a:moveTo>
                  <a:cubicBezTo>
                    <a:pt x="33" y="45"/>
                    <a:pt x="38" y="34"/>
                    <a:pt x="38" y="34"/>
                  </a:cubicBezTo>
                  <a:cubicBezTo>
                    <a:pt x="39" y="31"/>
                    <a:pt x="41" y="30"/>
                    <a:pt x="39" y="26"/>
                  </a:cubicBezTo>
                  <a:cubicBezTo>
                    <a:pt x="36" y="21"/>
                    <a:pt x="26" y="2"/>
                    <a:pt x="24" y="0"/>
                  </a:cubicBezTo>
                  <a:cubicBezTo>
                    <a:pt x="21" y="1"/>
                    <a:pt x="0" y="14"/>
                    <a:pt x="0" y="14"/>
                  </a:cubicBezTo>
                  <a:cubicBezTo>
                    <a:pt x="16" y="46"/>
                    <a:pt x="16" y="46"/>
                    <a:pt x="16" y="46"/>
                  </a:cubicBezTo>
                  <a:cubicBezTo>
                    <a:pt x="15" y="46"/>
                    <a:pt x="15" y="46"/>
                    <a:pt x="15" y="46"/>
                  </a:cubicBezTo>
                </a:path>
              </a:pathLst>
            </a:custGeom>
            <a:solidFill>
              <a:srgbClr val="7BC14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8"/>
            <p:cNvSpPr>
              <a:spLocks/>
            </p:cNvSpPr>
            <p:nvPr/>
          </p:nvSpPr>
          <p:spPr bwMode="auto">
            <a:xfrm>
              <a:off x="3442" y="687"/>
              <a:ext cx="191" cy="163"/>
            </a:xfrm>
            <a:custGeom>
              <a:avLst/>
              <a:gdLst/>
              <a:ahLst/>
              <a:cxnLst>
                <a:cxn ang="0">
                  <a:pos x="37" y="11"/>
                </a:cxn>
                <a:cxn ang="0">
                  <a:pos x="16" y="12"/>
                </a:cxn>
                <a:cxn ang="0">
                  <a:pos x="16" y="3"/>
                </a:cxn>
                <a:cxn ang="0">
                  <a:pos x="0" y="26"/>
                </a:cxn>
                <a:cxn ang="0">
                  <a:pos x="17" y="49"/>
                </a:cxn>
                <a:cxn ang="0">
                  <a:pos x="17" y="40"/>
                </a:cxn>
                <a:cxn ang="0">
                  <a:pos x="32" y="39"/>
                </a:cxn>
                <a:cxn ang="0">
                  <a:pos x="47" y="20"/>
                </a:cxn>
                <a:cxn ang="0">
                  <a:pos x="57" y="0"/>
                </a:cxn>
                <a:cxn ang="0">
                  <a:pos x="37" y="11"/>
                </a:cxn>
              </a:cxnLst>
              <a:rect l="0" t="0" r="r" b="b"/>
              <a:pathLst>
                <a:path w="57" h="49">
                  <a:moveTo>
                    <a:pt x="37" y="11"/>
                  </a:moveTo>
                  <a:cubicBezTo>
                    <a:pt x="16" y="12"/>
                    <a:pt x="16" y="12"/>
                    <a:pt x="16" y="12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30" y="39"/>
                    <a:pt x="32" y="39"/>
                  </a:cubicBezTo>
                  <a:cubicBezTo>
                    <a:pt x="36" y="39"/>
                    <a:pt x="42" y="29"/>
                    <a:pt x="47" y="20"/>
                  </a:cubicBezTo>
                  <a:cubicBezTo>
                    <a:pt x="55" y="5"/>
                    <a:pt x="57" y="0"/>
                    <a:pt x="57" y="0"/>
                  </a:cubicBezTo>
                  <a:cubicBezTo>
                    <a:pt x="57" y="0"/>
                    <a:pt x="52" y="11"/>
                    <a:pt x="37" y="11"/>
                  </a:cubicBezTo>
                </a:path>
              </a:pathLst>
            </a:custGeom>
            <a:solidFill>
              <a:srgbClr val="A0CE6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9"/>
            <p:cNvSpPr>
              <a:spLocks/>
            </p:cNvSpPr>
            <p:nvPr/>
          </p:nvSpPr>
          <p:spPr bwMode="auto">
            <a:xfrm>
              <a:off x="3265" y="717"/>
              <a:ext cx="147" cy="103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7" y="26"/>
                </a:cxn>
                <a:cxn ang="0">
                  <a:pos x="14" y="30"/>
                </a:cxn>
                <a:cxn ang="0">
                  <a:pos x="44" y="31"/>
                </a:cxn>
                <a:cxn ang="0">
                  <a:pos x="43" y="3"/>
                </a:cxn>
                <a:cxn ang="0">
                  <a:pos x="8" y="1"/>
                </a:cxn>
                <a:cxn ang="0">
                  <a:pos x="8" y="0"/>
                </a:cxn>
              </a:cxnLst>
              <a:rect l="0" t="0" r="r" b="b"/>
              <a:pathLst>
                <a:path w="44" h="31">
                  <a:moveTo>
                    <a:pt x="7" y="4"/>
                  </a:moveTo>
                  <a:cubicBezTo>
                    <a:pt x="0" y="16"/>
                    <a:pt x="7" y="26"/>
                    <a:pt x="7" y="26"/>
                  </a:cubicBezTo>
                  <a:cubicBezTo>
                    <a:pt x="9" y="29"/>
                    <a:pt x="10" y="30"/>
                    <a:pt x="14" y="30"/>
                  </a:cubicBezTo>
                  <a:cubicBezTo>
                    <a:pt x="19" y="30"/>
                    <a:pt x="41" y="31"/>
                    <a:pt x="44" y="31"/>
                  </a:cubicBezTo>
                  <a:cubicBezTo>
                    <a:pt x="44" y="28"/>
                    <a:pt x="43" y="3"/>
                    <a:pt x="43" y="3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solidFill>
              <a:srgbClr val="7BC14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20"/>
            <p:cNvSpPr>
              <a:spLocks/>
            </p:cNvSpPr>
            <p:nvPr/>
          </p:nvSpPr>
          <p:spPr bwMode="auto">
            <a:xfrm>
              <a:off x="3211" y="600"/>
              <a:ext cx="137" cy="210"/>
            </a:xfrm>
            <a:custGeom>
              <a:avLst/>
              <a:gdLst/>
              <a:ahLst/>
              <a:cxnLst>
                <a:cxn ang="0">
                  <a:pos x="23" y="40"/>
                </a:cxn>
                <a:cxn ang="0">
                  <a:pos x="34" y="21"/>
                </a:cxn>
                <a:cxn ang="0">
                  <a:pos x="41" y="26"/>
                </a:cxn>
                <a:cxn ang="0">
                  <a:pos x="29" y="0"/>
                </a:cxn>
                <a:cxn ang="0">
                  <a:pos x="1" y="3"/>
                </a:cxn>
                <a:cxn ang="0">
                  <a:pos x="9" y="8"/>
                </a:cxn>
                <a:cxn ang="0">
                  <a:pos x="2" y="21"/>
                </a:cxn>
                <a:cxn ang="0">
                  <a:pos x="11" y="43"/>
                </a:cxn>
                <a:cxn ang="0">
                  <a:pos x="23" y="63"/>
                </a:cxn>
                <a:cxn ang="0">
                  <a:pos x="23" y="40"/>
                </a:cxn>
              </a:cxnLst>
              <a:rect l="0" t="0" r="r" b="b"/>
              <a:pathLst>
                <a:path w="41" h="63">
                  <a:moveTo>
                    <a:pt x="23" y="40"/>
                  </a:moveTo>
                  <a:cubicBezTo>
                    <a:pt x="34" y="21"/>
                    <a:pt x="34" y="21"/>
                    <a:pt x="34" y="21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3" y="19"/>
                    <a:pt x="2" y="21"/>
                  </a:cubicBezTo>
                  <a:cubicBezTo>
                    <a:pt x="0" y="25"/>
                    <a:pt x="6" y="34"/>
                    <a:pt x="11" y="43"/>
                  </a:cubicBezTo>
                  <a:cubicBezTo>
                    <a:pt x="20" y="58"/>
                    <a:pt x="23" y="63"/>
                    <a:pt x="23" y="63"/>
                  </a:cubicBezTo>
                  <a:cubicBezTo>
                    <a:pt x="23" y="63"/>
                    <a:pt x="17" y="52"/>
                    <a:pt x="23" y="40"/>
                  </a:cubicBezTo>
                </a:path>
              </a:pathLst>
            </a:custGeom>
            <a:solidFill>
              <a:srgbClr val="A0CE6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9" name="Text Box 21"/>
          <p:cNvSpPr txBox="1">
            <a:spLocks noChangeArrowheads="1"/>
          </p:cNvSpPr>
          <p:nvPr/>
        </p:nvSpPr>
        <p:spPr bwMode="auto">
          <a:xfrm>
            <a:off x="7773988" y="6508750"/>
            <a:ext cx="1370012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A0CE67"/>
                </a:solidFill>
                <a:effectLst/>
                <a:latin typeface="Georgia" pitchFamily="18" charset="0"/>
              </a:rPr>
              <a:t>GREEN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7BC143"/>
                </a:solidFill>
                <a:effectLst/>
                <a:latin typeface="Georgia" pitchFamily="18" charset="0"/>
              </a:rPr>
              <a:t>FIEND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0" name="Text Box 22"/>
          <p:cNvSpPr txBox="1">
            <a:spLocks noChangeArrowheads="1"/>
          </p:cNvSpPr>
          <p:nvPr/>
        </p:nvSpPr>
        <p:spPr bwMode="auto">
          <a:xfrm>
            <a:off x="152400" y="6557169"/>
            <a:ext cx="3733800" cy="224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</a:rPr>
              <a:t>1234 Sample Street,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</a:rPr>
              <a:t>Anytown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</a:rPr>
              <a:t>, St. 12345   </a:t>
            </a:r>
            <a:b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</a:rPr>
            </a:b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</a:endParaRPr>
          </a:p>
        </p:txBody>
      </p:sp>
      <p:sp>
        <p:nvSpPr>
          <p:cNvPr id="82" name="Freeform 11"/>
          <p:cNvSpPr>
            <a:spLocks noEditPoints="1"/>
          </p:cNvSpPr>
          <p:nvPr/>
        </p:nvSpPr>
        <p:spPr bwMode="auto">
          <a:xfrm rot="16200000">
            <a:off x="6519190" y="-1108990"/>
            <a:ext cx="1981200" cy="4046781"/>
          </a:xfrm>
          <a:custGeom>
            <a:avLst/>
            <a:gdLst/>
            <a:ahLst/>
            <a:cxnLst>
              <a:cxn ang="0">
                <a:pos x="229" y="1598"/>
              </a:cxn>
              <a:cxn ang="0">
                <a:pos x="408" y="1455"/>
              </a:cxn>
              <a:cxn ang="0">
                <a:pos x="467" y="1294"/>
              </a:cxn>
              <a:cxn ang="0">
                <a:pos x="480" y="1083"/>
              </a:cxn>
              <a:cxn ang="0">
                <a:pos x="646" y="935"/>
              </a:cxn>
              <a:cxn ang="0">
                <a:pos x="562" y="782"/>
              </a:cxn>
              <a:cxn ang="0">
                <a:pos x="541" y="765"/>
              </a:cxn>
              <a:cxn ang="0">
                <a:pos x="615" y="536"/>
              </a:cxn>
              <a:cxn ang="0">
                <a:pos x="523" y="435"/>
              </a:cxn>
              <a:cxn ang="0">
                <a:pos x="307" y="292"/>
              </a:cxn>
              <a:cxn ang="0">
                <a:pos x="273" y="205"/>
              </a:cxn>
              <a:cxn ang="0">
                <a:pos x="296" y="181"/>
              </a:cxn>
              <a:cxn ang="0">
                <a:pos x="217" y="119"/>
              </a:cxn>
              <a:cxn ang="0">
                <a:pos x="159" y="86"/>
              </a:cxn>
              <a:cxn ang="0">
                <a:pos x="233" y="49"/>
              </a:cxn>
              <a:cxn ang="0">
                <a:pos x="111" y="33"/>
              </a:cxn>
              <a:cxn ang="0">
                <a:pos x="37" y="81"/>
              </a:cxn>
              <a:cxn ang="0">
                <a:pos x="58" y="145"/>
              </a:cxn>
              <a:cxn ang="0">
                <a:pos x="246" y="163"/>
              </a:cxn>
              <a:cxn ang="0">
                <a:pos x="150" y="290"/>
              </a:cxn>
              <a:cxn ang="0">
                <a:pos x="306" y="334"/>
              </a:cxn>
              <a:cxn ang="0">
                <a:pos x="439" y="371"/>
              </a:cxn>
              <a:cxn ang="0">
                <a:pos x="465" y="594"/>
              </a:cxn>
              <a:cxn ang="0">
                <a:pos x="371" y="534"/>
              </a:cxn>
              <a:cxn ang="0">
                <a:pos x="362" y="712"/>
              </a:cxn>
              <a:cxn ang="0">
                <a:pos x="419" y="834"/>
              </a:cxn>
              <a:cxn ang="0">
                <a:pos x="302" y="976"/>
              </a:cxn>
              <a:cxn ang="0">
                <a:pos x="432" y="1041"/>
              </a:cxn>
              <a:cxn ang="0">
                <a:pos x="460" y="1260"/>
              </a:cxn>
              <a:cxn ang="0">
                <a:pos x="397" y="1191"/>
              </a:cxn>
              <a:cxn ang="0">
                <a:pos x="323" y="1301"/>
              </a:cxn>
              <a:cxn ang="0">
                <a:pos x="269" y="1531"/>
              </a:cxn>
              <a:cxn ang="0">
                <a:pos x="302" y="1444"/>
              </a:cxn>
              <a:cxn ang="0">
                <a:pos x="217" y="1427"/>
              </a:cxn>
              <a:cxn ang="0">
                <a:pos x="181" y="1467"/>
              </a:cxn>
              <a:cxn ang="0">
                <a:pos x="126" y="1521"/>
              </a:cxn>
              <a:cxn ang="0">
                <a:pos x="138" y="1600"/>
              </a:cxn>
              <a:cxn ang="0">
                <a:pos x="246" y="1626"/>
              </a:cxn>
              <a:cxn ang="0">
                <a:pos x="436" y="1549"/>
              </a:cxn>
              <a:cxn ang="0">
                <a:pos x="545" y="1556"/>
              </a:cxn>
              <a:cxn ang="0">
                <a:pos x="674" y="1571"/>
              </a:cxn>
              <a:cxn ang="0">
                <a:pos x="877" y="1530"/>
              </a:cxn>
              <a:cxn ang="0">
                <a:pos x="834" y="1355"/>
              </a:cxn>
              <a:cxn ang="0">
                <a:pos x="720" y="1277"/>
              </a:cxn>
              <a:cxn ang="0">
                <a:pos x="622" y="1099"/>
              </a:cxn>
              <a:cxn ang="0">
                <a:pos x="733" y="1056"/>
              </a:cxn>
              <a:cxn ang="0">
                <a:pos x="639" y="942"/>
              </a:cxn>
              <a:cxn ang="0">
                <a:pos x="701" y="911"/>
              </a:cxn>
              <a:cxn ang="0">
                <a:pos x="668" y="862"/>
              </a:cxn>
              <a:cxn ang="0">
                <a:pos x="643" y="798"/>
              </a:cxn>
              <a:cxn ang="0">
                <a:pos x="622" y="806"/>
              </a:cxn>
              <a:cxn ang="0">
                <a:pos x="619" y="740"/>
              </a:cxn>
              <a:cxn ang="0">
                <a:pos x="650" y="627"/>
              </a:cxn>
              <a:cxn ang="0">
                <a:pos x="636" y="557"/>
              </a:cxn>
              <a:cxn ang="0">
                <a:pos x="761" y="528"/>
              </a:cxn>
              <a:cxn ang="0">
                <a:pos x="775" y="403"/>
              </a:cxn>
              <a:cxn ang="0">
                <a:pos x="609" y="456"/>
              </a:cxn>
              <a:cxn ang="0">
                <a:pos x="589" y="380"/>
              </a:cxn>
              <a:cxn ang="0">
                <a:pos x="535" y="237"/>
              </a:cxn>
              <a:cxn ang="0">
                <a:pos x="410" y="252"/>
              </a:cxn>
              <a:cxn ang="0">
                <a:pos x="327" y="169"/>
              </a:cxn>
              <a:cxn ang="0">
                <a:pos x="289" y="105"/>
              </a:cxn>
            </a:cxnLst>
            <a:rect l="0" t="0" r="r" b="b"/>
            <a:pathLst>
              <a:path w="913" h="1866">
                <a:moveTo>
                  <a:pt x="644" y="1308"/>
                </a:moveTo>
                <a:cubicBezTo>
                  <a:pt x="644" y="1308"/>
                  <a:pt x="645" y="1309"/>
                  <a:pt x="645" y="1309"/>
                </a:cubicBezTo>
                <a:cubicBezTo>
                  <a:pt x="645" y="1309"/>
                  <a:pt x="645" y="1308"/>
                  <a:pt x="646" y="1308"/>
                </a:cubicBezTo>
                <a:cubicBezTo>
                  <a:pt x="645" y="1308"/>
                  <a:pt x="645" y="1308"/>
                  <a:pt x="644" y="1308"/>
                </a:cubicBezTo>
                <a:moveTo>
                  <a:pt x="636" y="557"/>
                </a:moveTo>
                <a:cubicBezTo>
                  <a:pt x="636" y="557"/>
                  <a:pt x="636" y="557"/>
                  <a:pt x="636" y="557"/>
                </a:cubicBezTo>
                <a:cubicBezTo>
                  <a:pt x="636" y="557"/>
                  <a:pt x="636" y="557"/>
                  <a:pt x="636" y="557"/>
                </a:cubicBezTo>
                <a:moveTo>
                  <a:pt x="70" y="86"/>
                </a:moveTo>
                <a:cubicBezTo>
                  <a:pt x="70" y="86"/>
                  <a:pt x="70" y="86"/>
                  <a:pt x="70" y="86"/>
                </a:cubicBezTo>
                <a:cubicBezTo>
                  <a:pt x="70" y="86"/>
                  <a:pt x="70" y="86"/>
                  <a:pt x="70" y="86"/>
                </a:cubicBezTo>
                <a:moveTo>
                  <a:pt x="70" y="86"/>
                </a:moveTo>
                <a:cubicBezTo>
                  <a:pt x="70" y="86"/>
                  <a:pt x="70" y="86"/>
                  <a:pt x="70" y="86"/>
                </a:cubicBezTo>
                <a:cubicBezTo>
                  <a:pt x="70" y="86"/>
                  <a:pt x="70" y="86"/>
                  <a:pt x="70" y="86"/>
                </a:cubicBezTo>
                <a:moveTo>
                  <a:pt x="207" y="1622"/>
                </a:moveTo>
                <a:cubicBezTo>
                  <a:pt x="206" y="1622"/>
                  <a:pt x="205" y="1622"/>
                  <a:pt x="205" y="1622"/>
                </a:cubicBezTo>
                <a:cubicBezTo>
                  <a:pt x="206" y="1622"/>
                  <a:pt x="206" y="1622"/>
                  <a:pt x="207" y="1622"/>
                </a:cubicBezTo>
                <a:moveTo>
                  <a:pt x="181" y="1614"/>
                </a:moveTo>
                <a:cubicBezTo>
                  <a:pt x="190" y="1596"/>
                  <a:pt x="204" y="1579"/>
                  <a:pt x="229" y="1579"/>
                </a:cubicBezTo>
                <a:cubicBezTo>
                  <a:pt x="234" y="1579"/>
                  <a:pt x="240" y="1579"/>
                  <a:pt x="246" y="1581"/>
                </a:cubicBezTo>
                <a:cubicBezTo>
                  <a:pt x="239" y="1587"/>
                  <a:pt x="228" y="1589"/>
                  <a:pt x="222" y="1597"/>
                </a:cubicBezTo>
                <a:cubicBezTo>
                  <a:pt x="222" y="1598"/>
                  <a:pt x="224" y="1598"/>
                  <a:pt x="226" y="1598"/>
                </a:cubicBezTo>
                <a:cubicBezTo>
                  <a:pt x="227" y="1598"/>
                  <a:pt x="227" y="1598"/>
                  <a:pt x="227" y="1598"/>
                </a:cubicBezTo>
                <a:cubicBezTo>
                  <a:pt x="227" y="1598"/>
                  <a:pt x="227" y="1598"/>
                  <a:pt x="227" y="1598"/>
                </a:cubicBezTo>
                <a:cubicBezTo>
                  <a:pt x="228" y="1598"/>
                  <a:pt x="228" y="1598"/>
                  <a:pt x="229" y="1598"/>
                </a:cubicBezTo>
                <a:cubicBezTo>
                  <a:pt x="223" y="1601"/>
                  <a:pt x="225" y="1611"/>
                  <a:pt x="220" y="1615"/>
                </a:cubicBezTo>
                <a:cubicBezTo>
                  <a:pt x="220" y="1616"/>
                  <a:pt x="219" y="1616"/>
                  <a:pt x="219" y="1616"/>
                </a:cubicBezTo>
                <a:cubicBezTo>
                  <a:pt x="215" y="1616"/>
                  <a:pt x="216" y="1611"/>
                  <a:pt x="213" y="1610"/>
                </a:cubicBezTo>
                <a:cubicBezTo>
                  <a:pt x="208" y="1611"/>
                  <a:pt x="205" y="1614"/>
                  <a:pt x="205" y="1621"/>
                </a:cubicBezTo>
                <a:cubicBezTo>
                  <a:pt x="205" y="1621"/>
                  <a:pt x="205" y="1621"/>
                  <a:pt x="205" y="1622"/>
                </a:cubicBezTo>
                <a:cubicBezTo>
                  <a:pt x="201" y="1620"/>
                  <a:pt x="194" y="1613"/>
                  <a:pt x="185" y="1613"/>
                </a:cubicBezTo>
                <a:cubicBezTo>
                  <a:pt x="183" y="1613"/>
                  <a:pt x="182" y="1613"/>
                  <a:pt x="181" y="1614"/>
                </a:cubicBezTo>
                <a:moveTo>
                  <a:pt x="201" y="1509"/>
                </a:moveTo>
                <a:cubicBezTo>
                  <a:pt x="205" y="1509"/>
                  <a:pt x="202" y="1501"/>
                  <a:pt x="203" y="1497"/>
                </a:cubicBezTo>
                <a:cubicBezTo>
                  <a:pt x="213" y="1497"/>
                  <a:pt x="213" y="1497"/>
                  <a:pt x="213" y="1497"/>
                </a:cubicBezTo>
                <a:cubicBezTo>
                  <a:pt x="215" y="1492"/>
                  <a:pt x="208" y="1495"/>
                  <a:pt x="208" y="1491"/>
                </a:cubicBezTo>
                <a:cubicBezTo>
                  <a:pt x="210" y="1484"/>
                  <a:pt x="220" y="1487"/>
                  <a:pt x="219" y="1477"/>
                </a:cubicBezTo>
                <a:cubicBezTo>
                  <a:pt x="219" y="1477"/>
                  <a:pt x="220" y="1477"/>
                  <a:pt x="220" y="1477"/>
                </a:cubicBezTo>
                <a:cubicBezTo>
                  <a:pt x="224" y="1477"/>
                  <a:pt x="226" y="1479"/>
                  <a:pt x="229" y="1480"/>
                </a:cubicBezTo>
                <a:cubicBezTo>
                  <a:pt x="222" y="1511"/>
                  <a:pt x="207" y="1534"/>
                  <a:pt x="186" y="1550"/>
                </a:cubicBezTo>
                <a:cubicBezTo>
                  <a:pt x="183" y="1534"/>
                  <a:pt x="166" y="1505"/>
                  <a:pt x="186" y="1496"/>
                </a:cubicBezTo>
                <a:cubicBezTo>
                  <a:pt x="189" y="1499"/>
                  <a:pt x="185" y="1502"/>
                  <a:pt x="188" y="1508"/>
                </a:cubicBezTo>
                <a:cubicBezTo>
                  <a:pt x="190" y="1507"/>
                  <a:pt x="192" y="1507"/>
                  <a:pt x="194" y="1507"/>
                </a:cubicBezTo>
                <a:cubicBezTo>
                  <a:pt x="196" y="1507"/>
                  <a:pt x="198" y="1508"/>
                  <a:pt x="201" y="1509"/>
                </a:cubicBezTo>
                <a:moveTo>
                  <a:pt x="314" y="1429"/>
                </a:moveTo>
                <a:cubicBezTo>
                  <a:pt x="314" y="1429"/>
                  <a:pt x="313" y="1429"/>
                  <a:pt x="313" y="1428"/>
                </a:cubicBezTo>
                <a:cubicBezTo>
                  <a:pt x="313" y="1429"/>
                  <a:pt x="314" y="1429"/>
                  <a:pt x="314" y="1429"/>
                </a:cubicBezTo>
                <a:moveTo>
                  <a:pt x="484" y="1537"/>
                </a:moveTo>
                <a:cubicBezTo>
                  <a:pt x="472" y="1496"/>
                  <a:pt x="451" y="1464"/>
                  <a:pt x="408" y="1455"/>
                </a:cubicBezTo>
                <a:cubicBezTo>
                  <a:pt x="441" y="1418"/>
                  <a:pt x="503" y="1395"/>
                  <a:pt x="562" y="1395"/>
                </a:cubicBezTo>
                <a:cubicBezTo>
                  <a:pt x="608" y="1395"/>
                  <a:pt x="652" y="1409"/>
                  <a:pt x="680" y="1441"/>
                </a:cubicBezTo>
                <a:cubicBezTo>
                  <a:pt x="681" y="1456"/>
                  <a:pt x="674" y="1460"/>
                  <a:pt x="663" y="1460"/>
                </a:cubicBezTo>
                <a:cubicBezTo>
                  <a:pt x="656" y="1460"/>
                  <a:pt x="648" y="1458"/>
                  <a:pt x="640" y="1456"/>
                </a:cubicBezTo>
                <a:cubicBezTo>
                  <a:pt x="632" y="1454"/>
                  <a:pt x="623" y="1453"/>
                  <a:pt x="617" y="1453"/>
                </a:cubicBezTo>
                <a:cubicBezTo>
                  <a:pt x="615" y="1453"/>
                  <a:pt x="613" y="1453"/>
                  <a:pt x="612" y="1453"/>
                </a:cubicBezTo>
                <a:cubicBezTo>
                  <a:pt x="606" y="1462"/>
                  <a:pt x="586" y="1457"/>
                  <a:pt x="579" y="1465"/>
                </a:cubicBezTo>
                <a:cubicBezTo>
                  <a:pt x="587" y="1472"/>
                  <a:pt x="595" y="1479"/>
                  <a:pt x="609" y="1480"/>
                </a:cubicBezTo>
                <a:cubicBezTo>
                  <a:pt x="594" y="1482"/>
                  <a:pt x="568" y="1486"/>
                  <a:pt x="578" y="1501"/>
                </a:cubicBezTo>
                <a:cubicBezTo>
                  <a:pt x="569" y="1507"/>
                  <a:pt x="560" y="1513"/>
                  <a:pt x="556" y="1525"/>
                </a:cubicBezTo>
                <a:cubicBezTo>
                  <a:pt x="550" y="1521"/>
                  <a:pt x="539" y="1523"/>
                  <a:pt x="535" y="1518"/>
                </a:cubicBezTo>
                <a:cubicBezTo>
                  <a:pt x="528" y="1522"/>
                  <a:pt x="520" y="1526"/>
                  <a:pt x="511" y="1528"/>
                </a:cubicBezTo>
                <a:cubicBezTo>
                  <a:pt x="526" y="1522"/>
                  <a:pt x="522" y="1504"/>
                  <a:pt x="530" y="1494"/>
                </a:cubicBezTo>
                <a:cubicBezTo>
                  <a:pt x="529" y="1492"/>
                  <a:pt x="526" y="1492"/>
                  <a:pt x="526" y="1489"/>
                </a:cubicBezTo>
                <a:cubicBezTo>
                  <a:pt x="519" y="1498"/>
                  <a:pt x="509" y="1493"/>
                  <a:pt x="504" y="1503"/>
                </a:cubicBezTo>
                <a:cubicBezTo>
                  <a:pt x="502" y="1501"/>
                  <a:pt x="502" y="1497"/>
                  <a:pt x="501" y="1494"/>
                </a:cubicBezTo>
                <a:cubicBezTo>
                  <a:pt x="485" y="1498"/>
                  <a:pt x="490" y="1523"/>
                  <a:pt x="484" y="1537"/>
                </a:cubicBezTo>
                <a:moveTo>
                  <a:pt x="439" y="1395"/>
                </a:moveTo>
                <a:cubicBezTo>
                  <a:pt x="450" y="1350"/>
                  <a:pt x="428" y="1312"/>
                  <a:pt x="408" y="1287"/>
                </a:cubicBezTo>
                <a:cubicBezTo>
                  <a:pt x="411" y="1286"/>
                  <a:pt x="413" y="1285"/>
                  <a:pt x="416" y="1285"/>
                </a:cubicBezTo>
                <a:cubicBezTo>
                  <a:pt x="424" y="1285"/>
                  <a:pt x="432" y="1292"/>
                  <a:pt x="440" y="1298"/>
                </a:cubicBezTo>
                <a:cubicBezTo>
                  <a:pt x="448" y="1304"/>
                  <a:pt x="457" y="1311"/>
                  <a:pt x="467" y="1311"/>
                </a:cubicBezTo>
                <a:cubicBezTo>
                  <a:pt x="470" y="1311"/>
                  <a:pt x="472" y="1310"/>
                  <a:pt x="475" y="1309"/>
                </a:cubicBezTo>
                <a:cubicBezTo>
                  <a:pt x="476" y="1300"/>
                  <a:pt x="468" y="1301"/>
                  <a:pt x="467" y="1294"/>
                </a:cubicBezTo>
                <a:cubicBezTo>
                  <a:pt x="470" y="1296"/>
                  <a:pt x="473" y="1296"/>
                  <a:pt x="476" y="1296"/>
                </a:cubicBezTo>
                <a:cubicBezTo>
                  <a:pt x="486" y="1296"/>
                  <a:pt x="493" y="1289"/>
                  <a:pt x="501" y="1287"/>
                </a:cubicBezTo>
                <a:cubicBezTo>
                  <a:pt x="485" y="1328"/>
                  <a:pt x="466" y="1365"/>
                  <a:pt x="439" y="1395"/>
                </a:cubicBezTo>
                <a:moveTo>
                  <a:pt x="663" y="1315"/>
                </a:moveTo>
                <a:cubicBezTo>
                  <a:pt x="664" y="1310"/>
                  <a:pt x="666" y="1304"/>
                  <a:pt x="668" y="1298"/>
                </a:cubicBezTo>
                <a:cubicBezTo>
                  <a:pt x="668" y="1293"/>
                  <a:pt x="669" y="1287"/>
                  <a:pt x="672" y="1282"/>
                </a:cubicBezTo>
                <a:cubicBezTo>
                  <a:pt x="672" y="1282"/>
                  <a:pt x="673" y="1282"/>
                  <a:pt x="673" y="1282"/>
                </a:cubicBezTo>
                <a:cubicBezTo>
                  <a:pt x="672" y="1287"/>
                  <a:pt x="670" y="1293"/>
                  <a:pt x="668" y="1298"/>
                </a:cubicBezTo>
                <a:cubicBezTo>
                  <a:pt x="669" y="1310"/>
                  <a:pt x="677" y="1321"/>
                  <a:pt x="680" y="1330"/>
                </a:cubicBezTo>
                <a:cubicBezTo>
                  <a:pt x="674" y="1325"/>
                  <a:pt x="669" y="1319"/>
                  <a:pt x="663" y="1315"/>
                </a:cubicBezTo>
                <a:moveTo>
                  <a:pt x="473" y="1024"/>
                </a:moveTo>
                <a:cubicBezTo>
                  <a:pt x="473" y="1024"/>
                  <a:pt x="473" y="1024"/>
                  <a:pt x="473" y="1024"/>
                </a:cubicBezTo>
                <a:cubicBezTo>
                  <a:pt x="480" y="1014"/>
                  <a:pt x="469" y="1008"/>
                  <a:pt x="467" y="1001"/>
                </a:cubicBezTo>
                <a:cubicBezTo>
                  <a:pt x="472" y="1001"/>
                  <a:pt x="472" y="1001"/>
                  <a:pt x="472" y="1001"/>
                </a:cubicBezTo>
                <a:cubicBezTo>
                  <a:pt x="463" y="988"/>
                  <a:pt x="451" y="977"/>
                  <a:pt x="443" y="964"/>
                </a:cubicBezTo>
                <a:cubicBezTo>
                  <a:pt x="445" y="963"/>
                  <a:pt x="443" y="957"/>
                  <a:pt x="446" y="957"/>
                </a:cubicBezTo>
                <a:cubicBezTo>
                  <a:pt x="513" y="970"/>
                  <a:pt x="553" y="1026"/>
                  <a:pt x="545" y="1119"/>
                </a:cubicBezTo>
                <a:cubicBezTo>
                  <a:pt x="535" y="1111"/>
                  <a:pt x="522" y="1106"/>
                  <a:pt x="506" y="1106"/>
                </a:cubicBezTo>
                <a:cubicBezTo>
                  <a:pt x="496" y="1106"/>
                  <a:pt x="485" y="1108"/>
                  <a:pt x="474" y="1113"/>
                </a:cubicBezTo>
                <a:cubicBezTo>
                  <a:pt x="471" y="1105"/>
                  <a:pt x="487" y="1095"/>
                  <a:pt x="489" y="1085"/>
                </a:cubicBezTo>
                <a:cubicBezTo>
                  <a:pt x="489" y="1084"/>
                  <a:pt x="488" y="1083"/>
                  <a:pt x="486" y="1083"/>
                </a:cubicBezTo>
                <a:cubicBezTo>
                  <a:pt x="486" y="1083"/>
                  <a:pt x="485" y="1083"/>
                  <a:pt x="484" y="1083"/>
                </a:cubicBezTo>
                <a:cubicBezTo>
                  <a:pt x="483" y="1084"/>
                  <a:pt x="482" y="1084"/>
                  <a:pt x="482" y="1084"/>
                </a:cubicBezTo>
                <a:cubicBezTo>
                  <a:pt x="481" y="1084"/>
                  <a:pt x="481" y="1084"/>
                  <a:pt x="480" y="1083"/>
                </a:cubicBezTo>
                <a:cubicBezTo>
                  <a:pt x="485" y="1078"/>
                  <a:pt x="478" y="1073"/>
                  <a:pt x="480" y="1065"/>
                </a:cubicBezTo>
                <a:cubicBezTo>
                  <a:pt x="472" y="1068"/>
                  <a:pt x="466" y="1074"/>
                  <a:pt x="463" y="1083"/>
                </a:cubicBezTo>
                <a:cubicBezTo>
                  <a:pt x="460" y="1075"/>
                  <a:pt x="459" y="1064"/>
                  <a:pt x="448" y="1063"/>
                </a:cubicBezTo>
                <a:cubicBezTo>
                  <a:pt x="453" y="1055"/>
                  <a:pt x="451" y="1039"/>
                  <a:pt x="461" y="1036"/>
                </a:cubicBezTo>
                <a:cubicBezTo>
                  <a:pt x="463" y="1026"/>
                  <a:pt x="458" y="1023"/>
                  <a:pt x="458" y="1015"/>
                </a:cubicBezTo>
                <a:cubicBezTo>
                  <a:pt x="462" y="1019"/>
                  <a:pt x="465" y="1024"/>
                  <a:pt x="473" y="1024"/>
                </a:cubicBezTo>
                <a:moveTo>
                  <a:pt x="603" y="953"/>
                </a:moveTo>
                <a:cubicBezTo>
                  <a:pt x="605" y="952"/>
                  <a:pt x="612" y="947"/>
                  <a:pt x="607" y="943"/>
                </a:cubicBezTo>
                <a:cubicBezTo>
                  <a:pt x="607" y="942"/>
                  <a:pt x="608" y="941"/>
                  <a:pt x="609" y="941"/>
                </a:cubicBezTo>
                <a:cubicBezTo>
                  <a:pt x="610" y="941"/>
                  <a:pt x="611" y="941"/>
                  <a:pt x="612" y="941"/>
                </a:cubicBezTo>
                <a:cubicBezTo>
                  <a:pt x="612" y="942"/>
                  <a:pt x="613" y="942"/>
                  <a:pt x="614" y="942"/>
                </a:cubicBezTo>
                <a:cubicBezTo>
                  <a:pt x="615" y="942"/>
                  <a:pt x="615" y="942"/>
                  <a:pt x="615" y="942"/>
                </a:cubicBezTo>
                <a:cubicBezTo>
                  <a:pt x="620" y="966"/>
                  <a:pt x="596" y="1013"/>
                  <a:pt x="588" y="1013"/>
                </a:cubicBezTo>
                <a:cubicBezTo>
                  <a:pt x="590" y="990"/>
                  <a:pt x="592" y="972"/>
                  <a:pt x="593" y="952"/>
                </a:cubicBezTo>
                <a:cubicBezTo>
                  <a:pt x="595" y="951"/>
                  <a:pt x="597" y="951"/>
                  <a:pt x="598" y="951"/>
                </a:cubicBezTo>
                <a:cubicBezTo>
                  <a:pt x="600" y="951"/>
                  <a:pt x="601" y="952"/>
                  <a:pt x="603" y="953"/>
                </a:cubicBezTo>
                <a:moveTo>
                  <a:pt x="640" y="936"/>
                </a:moveTo>
                <a:cubicBezTo>
                  <a:pt x="641" y="935"/>
                  <a:pt x="642" y="935"/>
                  <a:pt x="644" y="935"/>
                </a:cubicBezTo>
                <a:cubicBezTo>
                  <a:pt x="644" y="935"/>
                  <a:pt x="644" y="935"/>
                  <a:pt x="644" y="935"/>
                </a:cubicBezTo>
                <a:cubicBezTo>
                  <a:pt x="645" y="935"/>
                  <a:pt x="645" y="935"/>
                  <a:pt x="646" y="935"/>
                </a:cubicBezTo>
                <a:cubicBezTo>
                  <a:pt x="646" y="935"/>
                  <a:pt x="646" y="935"/>
                  <a:pt x="646" y="935"/>
                </a:cubicBezTo>
                <a:cubicBezTo>
                  <a:pt x="646" y="935"/>
                  <a:pt x="646" y="935"/>
                  <a:pt x="646" y="935"/>
                </a:cubicBezTo>
                <a:cubicBezTo>
                  <a:pt x="646" y="935"/>
                  <a:pt x="646" y="935"/>
                  <a:pt x="646" y="935"/>
                </a:cubicBezTo>
                <a:cubicBezTo>
                  <a:pt x="646" y="935"/>
                  <a:pt x="646" y="935"/>
                  <a:pt x="646" y="935"/>
                </a:cubicBezTo>
                <a:cubicBezTo>
                  <a:pt x="644" y="935"/>
                  <a:pt x="642" y="936"/>
                  <a:pt x="640" y="936"/>
                </a:cubicBezTo>
                <a:moveTo>
                  <a:pt x="520" y="936"/>
                </a:moveTo>
                <a:cubicBezTo>
                  <a:pt x="530" y="936"/>
                  <a:pt x="539" y="933"/>
                  <a:pt x="545" y="924"/>
                </a:cubicBezTo>
                <a:cubicBezTo>
                  <a:pt x="537" y="920"/>
                  <a:pt x="532" y="913"/>
                  <a:pt x="520" y="912"/>
                </a:cubicBezTo>
                <a:cubicBezTo>
                  <a:pt x="531" y="910"/>
                  <a:pt x="546" y="911"/>
                  <a:pt x="550" y="900"/>
                </a:cubicBezTo>
                <a:cubicBezTo>
                  <a:pt x="551" y="898"/>
                  <a:pt x="549" y="897"/>
                  <a:pt x="547" y="897"/>
                </a:cubicBezTo>
                <a:cubicBezTo>
                  <a:pt x="549" y="890"/>
                  <a:pt x="560" y="891"/>
                  <a:pt x="561" y="883"/>
                </a:cubicBezTo>
                <a:cubicBezTo>
                  <a:pt x="561" y="883"/>
                  <a:pt x="561" y="883"/>
                  <a:pt x="561" y="883"/>
                </a:cubicBezTo>
                <a:cubicBezTo>
                  <a:pt x="564" y="883"/>
                  <a:pt x="565" y="885"/>
                  <a:pt x="566" y="887"/>
                </a:cubicBezTo>
                <a:cubicBezTo>
                  <a:pt x="567" y="889"/>
                  <a:pt x="568" y="891"/>
                  <a:pt x="571" y="891"/>
                </a:cubicBezTo>
                <a:cubicBezTo>
                  <a:pt x="572" y="891"/>
                  <a:pt x="573" y="891"/>
                  <a:pt x="574" y="890"/>
                </a:cubicBezTo>
                <a:cubicBezTo>
                  <a:pt x="570" y="894"/>
                  <a:pt x="563" y="895"/>
                  <a:pt x="562" y="902"/>
                </a:cubicBezTo>
                <a:cubicBezTo>
                  <a:pt x="565" y="905"/>
                  <a:pt x="569" y="906"/>
                  <a:pt x="575" y="906"/>
                </a:cubicBezTo>
                <a:cubicBezTo>
                  <a:pt x="576" y="906"/>
                  <a:pt x="577" y="906"/>
                  <a:pt x="578" y="906"/>
                </a:cubicBezTo>
                <a:cubicBezTo>
                  <a:pt x="577" y="912"/>
                  <a:pt x="572" y="925"/>
                  <a:pt x="583" y="926"/>
                </a:cubicBezTo>
                <a:cubicBezTo>
                  <a:pt x="582" y="983"/>
                  <a:pt x="575" y="1032"/>
                  <a:pt x="561" y="1075"/>
                </a:cubicBezTo>
                <a:cubicBezTo>
                  <a:pt x="554" y="1003"/>
                  <a:pt x="513" y="965"/>
                  <a:pt x="458" y="942"/>
                </a:cubicBezTo>
                <a:cubicBezTo>
                  <a:pt x="461" y="934"/>
                  <a:pt x="469" y="931"/>
                  <a:pt x="478" y="931"/>
                </a:cubicBezTo>
                <a:cubicBezTo>
                  <a:pt x="484" y="931"/>
                  <a:pt x="491" y="932"/>
                  <a:pt x="498" y="933"/>
                </a:cubicBezTo>
                <a:cubicBezTo>
                  <a:pt x="506" y="935"/>
                  <a:pt x="513" y="936"/>
                  <a:pt x="520" y="936"/>
                </a:cubicBezTo>
                <a:moveTo>
                  <a:pt x="496" y="795"/>
                </a:moveTo>
                <a:cubicBezTo>
                  <a:pt x="495" y="795"/>
                  <a:pt x="495" y="795"/>
                  <a:pt x="494" y="794"/>
                </a:cubicBezTo>
                <a:cubicBezTo>
                  <a:pt x="499" y="783"/>
                  <a:pt x="518" y="775"/>
                  <a:pt x="536" y="775"/>
                </a:cubicBezTo>
                <a:cubicBezTo>
                  <a:pt x="545" y="775"/>
                  <a:pt x="555" y="778"/>
                  <a:pt x="562" y="782"/>
                </a:cubicBezTo>
                <a:cubicBezTo>
                  <a:pt x="571" y="812"/>
                  <a:pt x="579" y="841"/>
                  <a:pt x="579" y="878"/>
                </a:cubicBezTo>
                <a:cubicBezTo>
                  <a:pt x="575" y="874"/>
                  <a:pt x="569" y="873"/>
                  <a:pt x="563" y="873"/>
                </a:cubicBezTo>
                <a:cubicBezTo>
                  <a:pt x="561" y="873"/>
                  <a:pt x="558" y="873"/>
                  <a:pt x="555" y="873"/>
                </a:cubicBezTo>
                <a:cubicBezTo>
                  <a:pt x="553" y="873"/>
                  <a:pt x="550" y="874"/>
                  <a:pt x="548" y="874"/>
                </a:cubicBezTo>
                <a:cubicBezTo>
                  <a:pt x="542" y="874"/>
                  <a:pt x="538" y="873"/>
                  <a:pt x="535" y="868"/>
                </a:cubicBezTo>
                <a:cubicBezTo>
                  <a:pt x="531" y="870"/>
                  <a:pt x="526" y="870"/>
                  <a:pt x="525" y="875"/>
                </a:cubicBezTo>
                <a:cubicBezTo>
                  <a:pt x="523" y="874"/>
                  <a:pt x="522" y="872"/>
                  <a:pt x="521" y="870"/>
                </a:cubicBezTo>
                <a:cubicBezTo>
                  <a:pt x="501" y="878"/>
                  <a:pt x="485" y="890"/>
                  <a:pt x="472" y="906"/>
                </a:cubicBezTo>
                <a:cubicBezTo>
                  <a:pt x="484" y="882"/>
                  <a:pt x="506" y="869"/>
                  <a:pt x="518" y="846"/>
                </a:cubicBezTo>
                <a:cubicBezTo>
                  <a:pt x="520" y="839"/>
                  <a:pt x="513" y="842"/>
                  <a:pt x="514" y="837"/>
                </a:cubicBezTo>
                <a:cubicBezTo>
                  <a:pt x="518" y="831"/>
                  <a:pt x="525" y="823"/>
                  <a:pt x="521" y="815"/>
                </a:cubicBezTo>
                <a:cubicBezTo>
                  <a:pt x="521" y="815"/>
                  <a:pt x="521" y="815"/>
                  <a:pt x="520" y="815"/>
                </a:cubicBezTo>
                <a:cubicBezTo>
                  <a:pt x="518" y="815"/>
                  <a:pt x="518" y="817"/>
                  <a:pt x="518" y="818"/>
                </a:cubicBezTo>
                <a:cubicBezTo>
                  <a:pt x="509" y="813"/>
                  <a:pt x="519" y="806"/>
                  <a:pt x="526" y="806"/>
                </a:cubicBezTo>
                <a:cubicBezTo>
                  <a:pt x="522" y="799"/>
                  <a:pt x="517" y="795"/>
                  <a:pt x="514" y="789"/>
                </a:cubicBezTo>
                <a:cubicBezTo>
                  <a:pt x="514" y="789"/>
                  <a:pt x="514" y="789"/>
                  <a:pt x="514" y="789"/>
                </a:cubicBezTo>
                <a:cubicBezTo>
                  <a:pt x="510" y="789"/>
                  <a:pt x="507" y="791"/>
                  <a:pt x="505" y="792"/>
                </a:cubicBezTo>
                <a:cubicBezTo>
                  <a:pt x="502" y="793"/>
                  <a:pt x="500" y="795"/>
                  <a:pt x="496" y="795"/>
                </a:cubicBezTo>
                <a:moveTo>
                  <a:pt x="458" y="711"/>
                </a:moveTo>
                <a:cubicBezTo>
                  <a:pt x="459" y="711"/>
                  <a:pt x="460" y="711"/>
                  <a:pt x="461" y="711"/>
                </a:cubicBezTo>
                <a:cubicBezTo>
                  <a:pt x="454" y="685"/>
                  <a:pt x="425" y="686"/>
                  <a:pt x="410" y="664"/>
                </a:cubicBezTo>
                <a:cubicBezTo>
                  <a:pt x="422" y="662"/>
                  <a:pt x="432" y="660"/>
                  <a:pt x="443" y="660"/>
                </a:cubicBezTo>
                <a:cubicBezTo>
                  <a:pt x="507" y="660"/>
                  <a:pt x="541" y="715"/>
                  <a:pt x="559" y="767"/>
                </a:cubicBezTo>
                <a:cubicBezTo>
                  <a:pt x="553" y="766"/>
                  <a:pt x="547" y="765"/>
                  <a:pt x="541" y="765"/>
                </a:cubicBezTo>
                <a:cubicBezTo>
                  <a:pt x="520" y="765"/>
                  <a:pt x="498" y="773"/>
                  <a:pt x="487" y="784"/>
                </a:cubicBezTo>
                <a:cubicBezTo>
                  <a:pt x="491" y="776"/>
                  <a:pt x="495" y="768"/>
                  <a:pt x="496" y="757"/>
                </a:cubicBezTo>
                <a:cubicBezTo>
                  <a:pt x="495" y="757"/>
                  <a:pt x="494" y="757"/>
                  <a:pt x="494" y="757"/>
                </a:cubicBezTo>
                <a:cubicBezTo>
                  <a:pt x="492" y="757"/>
                  <a:pt x="490" y="758"/>
                  <a:pt x="491" y="760"/>
                </a:cubicBezTo>
                <a:cubicBezTo>
                  <a:pt x="490" y="752"/>
                  <a:pt x="483" y="751"/>
                  <a:pt x="482" y="743"/>
                </a:cubicBezTo>
                <a:cubicBezTo>
                  <a:pt x="475" y="747"/>
                  <a:pt x="474" y="755"/>
                  <a:pt x="473" y="765"/>
                </a:cubicBezTo>
                <a:cubicBezTo>
                  <a:pt x="467" y="761"/>
                  <a:pt x="465" y="752"/>
                  <a:pt x="454" y="752"/>
                </a:cubicBezTo>
                <a:cubicBezTo>
                  <a:pt x="453" y="752"/>
                  <a:pt x="452" y="752"/>
                  <a:pt x="451" y="752"/>
                </a:cubicBezTo>
                <a:cubicBezTo>
                  <a:pt x="456" y="744"/>
                  <a:pt x="450" y="736"/>
                  <a:pt x="449" y="728"/>
                </a:cubicBezTo>
                <a:cubicBezTo>
                  <a:pt x="450" y="729"/>
                  <a:pt x="451" y="729"/>
                  <a:pt x="452" y="729"/>
                </a:cubicBezTo>
                <a:cubicBezTo>
                  <a:pt x="455" y="729"/>
                  <a:pt x="450" y="711"/>
                  <a:pt x="444" y="711"/>
                </a:cubicBezTo>
                <a:cubicBezTo>
                  <a:pt x="445" y="710"/>
                  <a:pt x="446" y="710"/>
                  <a:pt x="447" y="710"/>
                </a:cubicBezTo>
                <a:cubicBezTo>
                  <a:pt x="448" y="710"/>
                  <a:pt x="450" y="710"/>
                  <a:pt x="452" y="710"/>
                </a:cubicBezTo>
                <a:cubicBezTo>
                  <a:pt x="454" y="711"/>
                  <a:pt x="456" y="711"/>
                  <a:pt x="458" y="711"/>
                </a:cubicBezTo>
                <a:moveTo>
                  <a:pt x="566" y="723"/>
                </a:moveTo>
                <a:cubicBezTo>
                  <a:pt x="562" y="698"/>
                  <a:pt x="564" y="664"/>
                  <a:pt x="573" y="646"/>
                </a:cubicBezTo>
                <a:cubicBezTo>
                  <a:pt x="580" y="648"/>
                  <a:pt x="575" y="658"/>
                  <a:pt x="586" y="659"/>
                </a:cubicBezTo>
                <a:cubicBezTo>
                  <a:pt x="585" y="662"/>
                  <a:pt x="580" y="662"/>
                  <a:pt x="578" y="664"/>
                </a:cubicBezTo>
                <a:cubicBezTo>
                  <a:pt x="583" y="672"/>
                  <a:pt x="590" y="673"/>
                  <a:pt x="599" y="673"/>
                </a:cubicBezTo>
                <a:cubicBezTo>
                  <a:pt x="600" y="673"/>
                  <a:pt x="602" y="673"/>
                  <a:pt x="603" y="673"/>
                </a:cubicBezTo>
                <a:cubicBezTo>
                  <a:pt x="605" y="673"/>
                  <a:pt x="607" y="673"/>
                  <a:pt x="608" y="673"/>
                </a:cubicBezTo>
                <a:cubicBezTo>
                  <a:pt x="613" y="673"/>
                  <a:pt x="617" y="673"/>
                  <a:pt x="620" y="675"/>
                </a:cubicBezTo>
                <a:cubicBezTo>
                  <a:pt x="601" y="690"/>
                  <a:pt x="574" y="696"/>
                  <a:pt x="566" y="723"/>
                </a:cubicBezTo>
                <a:moveTo>
                  <a:pt x="615" y="536"/>
                </a:moveTo>
                <a:cubicBezTo>
                  <a:pt x="626" y="506"/>
                  <a:pt x="656" y="478"/>
                  <a:pt x="694" y="478"/>
                </a:cubicBezTo>
                <a:cubicBezTo>
                  <a:pt x="704" y="478"/>
                  <a:pt x="715" y="480"/>
                  <a:pt x="727" y="485"/>
                </a:cubicBezTo>
                <a:cubicBezTo>
                  <a:pt x="719" y="499"/>
                  <a:pt x="694" y="495"/>
                  <a:pt x="687" y="509"/>
                </a:cubicBezTo>
                <a:cubicBezTo>
                  <a:pt x="689" y="511"/>
                  <a:pt x="691" y="512"/>
                  <a:pt x="695" y="512"/>
                </a:cubicBezTo>
                <a:cubicBezTo>
                  <a:pt x="695" y="512"/>
                  <a:pt x="695" y="512"/>
                  <a:pt x="696" y="512"/>
                </a:cubicBezTo>
                <a:cubicBezTo>
                  <a:pt x="691" y="519"/>
                  <a:pt x="690" y="530"/>
                  <a:pt x="687" y="540"/>
                </a:cubicBezTo>
                <a:cubicBezTo>
                  <a:pt x="686" y="540"/>
                  <a:pt x="686" y="540"/>
                  <a:pt x="686" y="540"/>
                </a:cubicBezTo>
                <a:cubicBezTo>
                  <a:pt x="680" y="540"/>
                  <a:pt x="675" y="541"/>
                  <a:pt x="674" y="546"/>
                </a:cubicBezTo>
                <a:cubicBezTo>
                  <a:pt x="670" y="545"/>
                  <a:pt x="673" y="537"/>
                  <a:pt x="672" y="533"/>
                </a:cubicBezTo>
                <a:cubicBezTo>
                  <a:pt x="670" y="532"/>
                  <a:pt x="669" y="532"/>
                  <a:pt x="668" y="532"/>
                </a:cubicBezTo>
                <a:cubicBezTo>
                  <a:pt x="666" y="532"/>
                  <a:pt x="665" y="533"/>
                  <a:pt x="664" y="535"/>
                </a:cubicBezTo>
                <a:cubicBezTo>
                  <a:pt x="662" y="537"/>
                  <a:pt x="661" y="538"/>
                  <a:pt x="657" y="538"/>
                </a:cubicBezTo>
                <a:cubicBezTo>
                  <a:pt x="657" y="538"/>
                  <a:pt x="656" y="538"/>
                  <a:pt x="655" y="538"/>
                </a:cubicBezTo>
                <a:cubicBezTo>
                  <a:pt x="655" y="553"/>
                  <a:pt x="655" y="553"/>
                  <a:pt x="655" y="553"/>
                </a:cubicBezTo>
                <a:cubicBezTo>
                  <a:pt x="647" y="544"/>
                  <a:pt x="638" y="536"/>
                  <a:pt x="621" y="536"/>
                </a:cubicBezTo>
                <a:cubicBezTo>
                  <a:pt x="619" y="536"/>
                  <a:pt x="617" y="536"/>
                  <a:pt x="615" y="536"/>
                </a:cubicBezTo>
                <a:moveTo>
                  <a:pt x="569" y="617"/>
                </a:moveTo>
                <a:cubicBezTo>
                  <a:pt x="525" y="571"/>
                  <a:pt x="491" y="508"/>
                  <a:pt x="489" y="427"/>
                </a:cubicBezTo>
                <a:cubicBezTo>
                  <a:pt x="495" y="422"/>
                  <a:pt x="504" y="418"/>
                  <a:pt x="514" y="418"/>
                </a:cubicBezTo>
                <a:cubicBezTo>
                  <a:pt x="518" y="418"/>
                  <a:pt x="521" y="419"/>
                  <a:pt x="525" y="420"/>
                </a:cubicBezTo>
                <a:cubicBezTo>
                  <a:pt x="524" y="422"/>
                  <a:pt x="522" y="421"/>
                  <a:pt x="520" y="422"/>
                </a:cubicBezTo>
                <a:cubicBezTo>
                  <a:pt x="514" y="424"/>
                  <a:pt x="517" y="434"/>
                  <a:pt x="511" y="435"/>
                </a:cubicBezTo>
                <a:cubicBezTo>
                  <a:pt x="512" y="437"/>
                  <a:pt x="513" y="437"/>
                  <a:pt x="514" y="437"/>
                </a:cubicBezTo>
                <a:cubicBezTo>
                  <a:pt x="517" y="437"/>
                  <a:pt x="521" y="435"/>
                  <a:pt x="523" y="435"/>
                </a:cubicBezTo>
                <a:cubicBezTo>
                  <a:pt x="522" y="442"/>
                  <a:pt x="522" y="443"/>
                  <a:pt x="523" y="449"/>
                </a:cubicBezTo>
                <a:cubicBezTo>
                  <a:pt x="545" y="454"/>
                  <a:pt x="545" y="454"/>
                  <a:pt x="545" y="454"/>
                </a:cubicBezTo>
                <a:cubicBezTo>
                  <a:pt x="536" y="459"/>
                  <a:pt x="525" y="461"/>
                  <a:pt x="521" y="471"/>
                </a:cubicBezTo>
                <a:cubicBezTo>
                  <a:pt x="530" y="475"/>
                  <a:pt x="538" y="476"/>
                  <a:pt x="547" y="476"/>
                </a:cubicBezTo>
                <a:cubicBezTo>
                  <a:pt x="545" y="480"/>
                  <a:pt x="543" y="484"/>
                  <a:pt x="540" y="487"/>
                </a:cubicBezTo>
                <a:cubicBezTo>
                  <a:pt x="540" y="489"/>
                  <a:pt x="543" y="488"/>
                  <a:pt x="545" y="488"/>
                </a:cubicBezTo>
                <a:cubicBezTo>
                  <a:pt x="537" y="493"/>
                  <a:pt x="548" y="497"/>
                  <a:pt x="540" y="502"/>
                </a:cubicBezTo>
                <a:cubicBezTo>
                  <a:pt x="542" y="504"/>
                  <a:pt x="544" y="505"/>
                  <a:pt x="546" y="505"/>
                </a:cubicBezTo>
                <a:cubicBezTo>
                  <a:pt x="553" y="505"/>
                  <a:pt x="560" y="497"/>
                  <a:pt x="562" y="492"/>
                </a:cubicBezTo>
                <a:cubicBezTo>
                  <a:pt x="567" y="495"/>
                  <a:pt x="565" y="505"/>
                  <a:pt x="571" y="507"/>
                </a:cubicBezTo>
                <a:cubicBezTo>
                  <a:pt x="583" y="499"/>
                  <a:pt x="587" y="484"/>
                  <a:pt x="574" y="475"/>
                </a:cubicBezTo>
                <a:cubicBezTo>
                  <a:pt x="637" y="495"/>
                  <a:pt x="578" y="572"/>
                  <a:pt x="569" y="617"/>
                </a:cubicBezTo>
                <a:moveTo>
                  <a:pt x="487" y="418"/>
                </a:moveTo>
                <a:cubicBezTo>
                  <a:pt x="478" y="364"/>
                  <a:pt x="506" y="323"/>
                  <a:pt x="549" y="321"/>
                </a:cubicBezTo>
                <a:cubicBezTo>
                  <a:pt x="543" y="335"/>
                  <a:pt x="530" y="342"/>
                  <a:pt x="526" y="358"/>
                </a:cubicBezTo>
                <a:cubicBezTo>
                  <a:pt x="526" y="360"/>
                  <a:pt x="528" y="360"/>
                  <a:pt x="531" y="360"/>
                </a:cubicBezTo>
                <a:cubicBezTo>
                  <a:pt x="533" y="360"/>
                  <a:pt x="535" y="360"/>
                  <a:pt x="535" y="358"/>
                </a:cubicBezTo>
                <a:cubicBezTo>
                  <a:pt x="539" y="366"/>
                  <a:pt x="538" y="378"/>
                  <a:pt x="545" y="382"/>
                </a:cubicBezTo>
                <a:cubicBezTo>
                  <a:pt x="541" y="385"/>
                  <a:pt x="536" y="387"/>
                  <a:pt x="537" y="396"/>
                </a:cubicBezTo>
                <a:cubicBezTo>
                  <a:pt x="534" y="391"/>
                  <a:pt x="528" y="390"/>
                  <a:pt x="526" y="384"/>
                </a:cubicBezTo>
                <a:cubicBezTo>
                  <a:pt x="521" y="386"/>
                  <a:pt x="525" y="396"/>
                  <a:pt x="520" y="398"/>
                </a:cubicBezTo>
                <a:cubicBezTo>
                  <a:pt x="520" y="403"/>
                  <a:pt x="523" y="406"/>
                  <a:pt x="526" y="408"/>
                </a:cubicBezTo>
                <a:cubicBezTo>
                  <a:pt x="515" y="409"/>
                  <a:pt x="493" y="406"/>
                  <a:pt x="487" y="418"/>
                </a:cubicBezTo>
                <a:moveTo>
                  <a:pt x="307" y="292"/>
                </a:moveTo>
                <a:cubicBezTo>
                  <a:pt x="306" y="292"/>
                  <a:pt x="306" y="292"/>
                  <a:pt x="306" y="292"/>
                </a:cubicBezTo>
                <a:cubicBezTo>
                  <a:pt x="313" y="280"/>
                  <a:pt x="328" y="275"/>
                  <a:pt x="344" y="275"/>
                </a:cubicBezTo>
                <a:cubicBezTo>
                  <a:pt x="360" y="275"/>
                  <a:pt x="377" y="281"/>
                  <a:pt x="386" y="290"/>
                </a:cubicBezTo>
                <a:cubicBezTo>
                  <a:pt x="377" y="293"/>
                  <a:pt x="372" y="301"/>
                  <a:pt x="367" y="309"/>
                </a:cubicBezTo>
                <a:cubicBezTo>
                  <a:pt x="363" y="303"/>
                  <a:pt x="361" y="305"/>
                  <a:pt x="354" y="302"/>
                </a:cubicBezTo>
                <a:cubicBezTo>
                  <a:pt x="349" y="303"/>
                  <a:pt x="356" y="306"/>
                  <a:pt x="354" y="310"/>
                </a:cubicBezTo>
                <a:cubicBezTo>
                  <a:pt x="352" y="311"/>
                  <a:pt x="351" y="311"/>
                  <a:pt x="350" y="311"/>
                </a:cubicBezTo>
                <a:cubicBezTo>
                  <a:pt x="341" y="311"/>
                  <a:pt x="340" y="302"/>
                  <a:pt x="333" y="298"/>
                </a:cubicBezTo>
                <a:cubicBezTo>
                  <a:pt x="334" y="296"/>
                  <a:pt x="336" y="296"/>
                  <a:pt x="337" y="293"/>
                </a:cubicBezTo>
                <a:cubicBezTo>
                  <a:pt x="333" y="291"/>
                  <a:pt x="329" y="290"/>
                  <a:pt x="325" y="290"/>
                </a:cubicBezTo>
                <a:cubicBezTo>
                  <a:pt x="322" y="290"/>
                  <a:pt x="319" y="291"/>
                  <a:pt x="316" y="291"/>
                </a:cubicBezTo>
                <a:cubicBezTo>
                  <a:pt x="313" y="291"/>
                  <a:pt x="310" y="292"/>
                  <a:pt x="307" y="292"/>
                </a:cubicBezTo>
                <a:moveTo>
                  <a:pt x="311" y="269"/>
                </a:moveTo>
                <a:cubicBezTo>
                  <a:pt x="318" y="252"/>
                  <a:pt x="325" y="244"/>
                  <a:pt x="306" y="235"/>
                </a:cubicBezTo>
                <a:cubicBezTo>
                  <a:pt x="306" y="231"/>
                  <a:pt x="308" y="226"/>
                  <a:pt x="313" y="224"/>
                </a:cubicBezTo>
                <a:cubicBezTo>
                  <a:pt x="313" y="224"/>
                  <a:pt x="313" y="224"/>
                  <a:pt x="313" y="224"/>
                </a:cubicBezTo>
                <a:cubicBezTo>
                  <a:pt x="317" y="224"/>
                  <a:pt x="381" y="247"/>
                  <a:pt x="384" y="274"/>
                </a:cubicBezTo>
                <a:cubicBezTo>
                  <a:pt x="376" y="267"/>
                  <a:pt x="359" y="264"/>
                  <a:pt x="347" y="264"/>
                </a:cubicBezTo>
                <a:cubicBezTo>
                  <a:pt x="329" y="264"/>
                  <a:pt x="310" y="271"/>
                  <a:pt x="301" y="280"/>
                </a:cubicBezTo>
                <a:cubicBezTo>
                  <a:pt x="301" y="274"/>
                  <a:pt x="303" y="269"/>
                  <a:pt x="309" y="269"/>
                </a:cubicBezTo>
                <a:cubicBezTo>
                  <a:pt x="310" y="269"/>
                  <a:pt x="310" y="269"/>
                  <a:pt x="311" y="269"/>
                </a:cubicBezTo>
                <a:moveTo>
                  <a:pt x="225" y="234"/>
                </a:moveTo>
                <a:cubicBezTo>
                  <a:pt x="223" y="234"/>
                  <a:pt x="222" y="234"/>
                  <a:pt x="220" y="233"/>
                </a:cubicBezTo>
                <a:cubicBezTo>
                  <a:pt x="227" y="214"/>
                  <a:pt x="249" y="205"/>
                  <a:pt x="273" y="205"/>
                </a:cubicBezTo>
                <a:cubicBezTo>
                  <a:pt x="285" y="205"/>
                  <a:pt x="297" y="207"/>
                  <a:pt x="308" y="211"/>
                </a:cubicBezTo>
                <a:cubicBezTo>
                  <a:pt x="306" y="224"/>
                  <a:pt x="291" y="224"/>
                  <a:pt x="292" y="239"/>
                </a:cubicBezTo>
                <a:cubicBezTo>
                  <a:pt x="289" y="237"/>
                  <a:pt x="286" y="235"/>
                  <a:pt x="281" y="235"/>
                </a:cubicBezTo>
                <a:cubicBezTo>
                  <a:pt x="280" y="235"/>
                  <a:pt x="278" y="235"/>
                  <a:pt x="277" y="235"/>
                </a:cubicBezTo>
                <a:cubicBezTo>
                  <a:pt x="277" y="231"/>
                  <a:pt x="274" y="229"/>
                  <a:pt x="272" y="227"/>
                </a:cubicBezTo>
                <a:cubicBezTo>
                  <a:pt x="270" y="228"/>
                  <a:pt x="269" y="229"/>
                  <a:pt x="268" y="229"/>
                </a:cubicBezTo>
                <a:cubicBezTo>
                  <a:pt x="265" y="229"/>
                  <a:pt x="265" y="224"/>
                  <a:pt x="260" y="223"/>
                </a:cubicBezTo>
                <a:cubicBezTo>
                  <a:pt x="257" y="223"/>
                  <a:pt x="257" y="235"/>
                  <a:pt x="260" y="235"/>
                </a:cubicBezTo>
                <a:cubicBezTo>
                  <a:pt x="260" y="237"/>
                  <a:pt x="259" y="237"/>
                  <a:pt x="257" y="237"/>
                </a:cubicBezTo>
                <a:cubicBezTo>
                  <a:pt x="257" y="237"/>
                  <a:pt x="256" y="237"/>
                  <a:pt x="255" y="237"/>
                </a:cubicBezTo>
                <a:cubicBezTo>
                  <a:pt x="254" y="237"/>
                  <a:pt x="253" y="237"/>
                  <a:pt x="252" y="237"/>
                </a:cubicBezTo>
                <a:cubicBezTo>
                  <a:pt x="252" y="237"/>
                  <a:pt x="251" y="237"/>
                  <a:pt x="251" y="237"/>
                </a:cubicBezTo>
                <a:cubicBezTo>
                  <a:pt x="251" y="233"/>
                  <a:pt x="256" y="235"/>
                  <a:pt x="256" y="232"/>
                </a:cubicBezTo>
                <a:cubicBezTo>
                  <a:pt x="253" y="230"/>
                  <a:pt x="250" y="229"/>
                  <a:pt x="247" y="229"/>
                </a:cubicBezTo>
                <a:cubicBezTo>
                  <a:pt x="243" y="229"/>
                  <a:pt x="239" y="231"/>
                  <a:pt x="236" y="232"/>
                </a:cubicBezTo>
                <a:cubicBezTo>
                  <a:pt x="232" y="233"/>
                  <a:pt x="228" y="234"/>
                  <a:pt x="225" y="234"/>
                </a:cubicBezTo>
                <a:moveTo>
                  <a:pt x="305" y="204"/>
                </a:moveTo>
                <a:cubicBezTo>
                  <a:pt x="305" y="204"/>
                  <a:pt x="297" y="202"/>
                  <a:pt x="296" y="201"/>
                </a:cubicBezTo>
                <a:cubicBezTo>
                  <a:pt x="295" y="200"/>
                  <a:pt x="270" y="169"/>
                  <a:pt x="268" y="166"/>
                </a:cubicBezTo>
                <a:cubicBezTo>
                  <a:pt x="268" y="166"/>
                  <a:pt x="272" y="162"/>
                  <a:pt x="274" y="160"/>
                </a:cubicBezTo>
                <a:cubicBezTo>
                  <a:pt x="276" y="157"/>
                  <a:pt x="283" y="155"/>
                  <a:pt x="283" y="155"/>
                </a:cubicBezTo>
                <a:cubicBezTo>
                  <a:pt x="283" y="155"/>
                  <a:pt x="286" y="157"/>
                  <a:pt x="293" y="157"/>
                </a:cubicBezTo>
                <a:cubicBezTo>
                  <a:pt x="299" y="158"/>
                  <a:pt x="302" y="158"/>
                  <a:pt x="302" y="158"/>
                </a:cubicBezTo>
                <a:cubicBezTo>
                  <a:pt x="302" y="158"/>
                  <a:pt x="298" y="171"/>
                  <a:pt x="296" y="181"/>
                </a:cubicBezTo>
                <a:cubicBezTo>
                  <a:pt x="295" y="192"/>
                  <a:pt x="305" y="204"/>
                  <a:pt x="305" y="204"/>
                </a:cubicBezTo>
                <a:moveTo>
                  <a:pt x="38" y="144"/>
                </a:moveTo>
                <a:cubicBezTo>
                  <a:pt x="38" y="144"/>
                  <a:pt x="45" y="127"/>
                  <a:pt x="48" y="124"/>
                </a:cubicBezTo>
                <a:cubicBezTo>
                  <a:pt x="53" y="118"/>
                  <a:pt x="60" y="118"/>
                  <a:pt x="60" y="118"/>
                </a:cubicBezTo>
                <a:cubicBezTo>
                  <a:pt x="61" y="120"/>
                  <a:pt x="68" y="120"/>
                  <a:pt x="69" y="120"/>
                </a:cubicBezTo>
                <a:cubicBezTo>
                  <a:pt x="69" y="122"/>
                  <a:pt x="69" y="123"/>
                  <a:pt x="68" y="123"/>
                </a:cubicBezTo>
                <a:cubicBezTo>
                  <a:pt x="67" y="123"/>
                  <a:pt x="67" y="123"/>
                  <a:pt x="67" y="123"/>
                </a:cubicBezTo>
                <a:cubicBezTo>
                  <a:pt x="64" y="123"/>
                  <a:pt x="59" y="125"/>
                  <a:pt x="58" y="126"/>
                </a:cubicBezTo>
                <a:cubicBezTo>
                  <a:pt x="57" y="129"/>
                  <a:pt x="56" y="136"/>
                  <a:pt x="56" y="139"/>
                </a:cubicBezTo>
                <a:cubicBezTo>
                  <a:pt x="56" y="142"/>
                  <a:pt x="51" y="142"/>
                  <a:pt x="47" y="143"/>
                </a:cubicBezTo>
                <a:cubicBezTo>
                  <a:pt x="42" y="144"/>
                  <a:pt x="38" y="144"/>
                  <a:pt x="38" y="144"/>
                </a:cubicBezTo>
                <a:moveTo>
                  <a:pt x="115" y="133"/>
                </a:moveTo>
                <a:cubicBezTo>
                  <a:pt x="114" y="132"/>
                  <a:pt x="114" y="127"/>
                  <a:pt x="115" y="124"/>
                </a:cubicBezTo>
                <a:cubicBezTo>
                  <a:pt x="115" y="121"/>
                  <a:pt x="113" y="117"/>
                  <a:pt x="111" y="117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12" y="113"/>
                  <a:pt x="117" y="111"/>
                  <a:pt x="120" y="111"/>
                </a:cubicBezTo>
                <a:cubicBezTo>
                  <a:pt x="121" y="111"/>
                  <a:pt x="121" y="111"/>
                  <a:pt x="121" y="111"/>
                </a:cubicBezTo>
                <a:cubicBezTo>
                  <a:pt x="125" y="112"/>
                  <a:pt x="129" y="113"/>
                  <a:pt x="130" y="116"/>
                </a:cubicBezTo>
                <a:cubicBezTo>
                  <a:pt x="132" y="120"/>
                  <a:pt x="142" y="124"/>
                  <a:pt x="142" y="124"/>
                </a:cubicBezTo>
                <a:cubicBezTo>
                  <a:pt x="142" y="124"/>
                  <a:pt x="142" y="124"/>
                  <a:pt x="142" y="124"/>
                </a:cubicBezTo>
                <a:cubicBezTo>
                  <a:pt x="141" y="124"/>
                  <a:pt x="136" y="124"/>
                  <a:pt x="132" y="125"/>
                </a:cubicBezTo>
                <a:cubicBezTo>
                  <a:pt x="128" y="126"/>
                  <a:pt x="119" y="131"/>
                  <a:pt x="115" y="133"/>
                </a:cubicBezTo>
                <a:moveTo>
                  <a:pt x="214" y="119"/>
                </a:moveTo>
                <a:cubicBezTo>
                  <a:pt x="215" y="119"/>
                  <a:pt x="216" y="119"/>
                  <a:pt x="217" y="119"/>
                </a:cubicBezTo>
                <a:cubicBezTo>
                  <a:pt x="218" y="114"/>
                  <a:pt x="214" y="114"/>
                  <a:pt x="215" y="109"/>
                </a:cubicBezTo>
                <a:cubicBezTo>
                  <a:pt x="214" y="106"/>
                  <a:pt x="206" y="103"/>
                  <a:pt x="203" y="102"/>
                </a:cubicBezTo>
                <a:cubicBezTo>
                  <a:pt x="206" y="101"/>
                  <a:pt x="209" y="101"/>
                  <a:pt x="212" y="101"/>
                </a:cubicBezTo>
                <a:cubicBezTo>
                  <a:pt x="221" y="101"/>
                  <a:pt x="229" y="105"/>
                  <a:pt x="234" y="111"/>
                </a:cubicBezTo>
                <a:cubicBezTo>
                  <a:pt x="239" y="120"/>
                  <a:pt x="249" y="143"/>
                  <a:pt x="256" y="155"/>
                </a:cubicBezTo>
                <a:cubicBezTo>
                  <a:pt x="254" y="156"/>
                  <a:pt x="251" y="157"/>
                  <a:pt x="247" y="157"/>
                </a:cubicBezTo>
                <a:cubicBezTo>
                  <a:pt x="232" y="157"/>
                  <a:pt x="205" y="150"/>
                  <a:pt x="185" y="140"/>
                </a:cubicBezTo>
                <a:cubicBezTo>
                  <a:pt x="167" y="131"/>
                  <a:pt x="153" y="120"/>
                  <a:pt x="162" y="109"/>
                </a:cubicBezTo>
                <a:cubicBezTo>
                  <a:pt x="167" y="109"/>
                  <a:pt x="165" y="115"/>
                  <a:pt x="167" y="117"/>
                </a:cubicBezTo>
                <a:cubicBezTo>
                  <a:pt x="170" y="116"/>
                  <a:pt x="172" y="115"/>
                  <a:pt x="173" y="115"/>
                </a:cubicBezTo>
                <a:cubicBezTo>
                  <a:pt x="174" y="115"/>
                  <a:pt x="175" y="115"/>
                  <a:pt x="176" y="115"/>
                </a:cubicBezTo>
                <a:cubicBezTo>
                  <a:pt x="176" y="115"/>
                  <a:pt x="177" y="116"/>
                  <a:pt x="178" y="116"/>
                </a:cubicBezTo>
                <a:cubicBezTo>
                  <a:pt x="180" y="116"/>
                  <a:pt x="183" y="115"/>
                  <a:pt x="186" y="114"/>
                </a:cubicBezTo>
                <a:cubicBezTo>
                  <a:pt x="184" y="116"/>
                  <a:pt x="184" y="120"/>
                  <a:pt x="184" y="124"/>
                </a:cubicBezTo>
                <a:cubicBezTo>
                  <a:pt x="185" y="124"/>
                  <a:pt x="185" y="124"/>
                  <a:pt x="185" y="124"/>
                </a:cubicBezTo>
                <a:cubicBezTo>
                  <a:pt x="191" y="124"/>
                  <a:pt x="191" y="119"/>
                  <a:pt x="196" y="119"/>
                </a:cubicBezTo>
                <a:cubicBezTo>
                  <a:pt x="197" y="124"/>
                  <a:pt x="203" y="125"/>
                  <a:pt x="205" y="129"/>
                </a:cubicBezTo>
                <a:cubicBezTo>
                  <a:pt x="208" y="127"/>
                  <a:pt x="208" y="122"/>
                  <a:pt x="208" y="117"/>
                </a:cubicBezTo>
                <a:cubicBezTo>
                  <a:pt x="210" y="118"/>
                  <a:pt x="212" y="119"/>
                  <a:pt x="214" y="119"/>
                </a:cubicBezTo>
                <a:moveTo>
                  <a:pt x="152" y="119"/>
                </a:moveTo>
                <a:cubicBezTo>
                  <a:pt x="134" y="110"/>
                  <a:pt x="124" y="85"/>
                  <a:pt x="135" y="62"/>
                </a:cubicBezTo>
                <a:cubicBezTo>
                  <a:pt x="140" y="67"/>
                  <a:pt x="139" y="78"/>
                  <a:pt x="143" y="83"/>
                </a:cubicBezTo>
                <a:cubicBezTo>
                  <a:pt x="145" y="81"/>
                  <a:pt x="146" y="81"/>
                  <a:pt x="148" y="81"/>
                </a:cubicBezTo>
                <a:cubicBezTo>
                  <a:pt x="151" y="81"/>
                  <a:pt x="154" y="85"/>
                  <a:pt x="159" y="86"/>
                </a:cubicBezTo>
                <a:cubicBezTo>
                  <a:pt x="158" y="93"/>
                  <a:pt x="152" y="99"/>
                  <a:pt x="160" y="102"/>
                </a:cubicBezTo>
                <a:cubicBezTo>
                  <a:pt x="159" y="109"/>
                  <a:pt x="152" y="111"/>
                  <a:pt x="152" y="119"/>
                </a:cubicBezTo>
                <a:moveTo>
                  <a:pt x="239" y="109"/>
                </a:moveTo>
                <a:cubicBezTo>
                  <a:pt x="233" y="81"/>
                  <a:pt x="242" y="58"/>
                  <a:pt x="263" y="52"/>
                </a:cubicBezTo>
                <a:cubicBezTo>
                  <a:pt x="260" y="58"/>
                  <a:pt x="258" y="66"/>
                  <a:pt x="256" y="73"/>
                </a:cubicBezTo>
                <a:cubicBezTo>
                  <a:pt x="259" y="75"/>
                  <a:pt x="269" y="80"/>
                  <a:pt x="265" y="88"/>
                </a:cubicBezTo>
                <a:cubicBezTo>
                  <a:pt x="265" y="90"/>
                  <a:pt x="265" y="91"/>
                  <a:pt x="264" y="91"/>
                </a:cubicBezTo>
                <a:cubicBezTo>
                  <a:pt x="264" y="91"/>
                  <a:pt x="263" y="91"/>
                  <a:pt x="262" y="90"/>
                </a:cubicBezTo>
                <a:cubicBezTo>
                  <a:pt x="262" y="90"/>
                  <a:pt x="261" y="89"/>
                  <a:pt x="260" y="89"/>
                </a:cubicBezTo>
                <a:cubicBezTo>
                  <a:pt x="259" y="89"/>
                  <a:pt x="259" y="90"/>
                  <a:pt x="258" y="90"/>
                </a:cubicBezTo>
                <a:cubicBezTo>
                  <a:pt x="259" y="93"/>
                  <a:pt x="256" y="100"/>
                  <a:pt x="260" y="100"/>
                </a:cubicBezTo>
                <a:cubicBezTo>
                  <a:pt x="253" y="103"/>
                  <a:pt x="247" y="107"/>
                  <a:pt x="239" y="109"/>
                </a:cubicBezTo>
                <a:moveTo>
                  <a:pt x="265" y="1"/>
                </a:moveTo>
                <a:cubicBezTo>
                  <a:pt x="265" y="1"/>
                  <a:pt x="265" y="1"/>
                  <a:pt x="265" y="1"/>
                </a:cubicBezTo>
                <a:cubicBezTo>
                  <a:pt x="263" y="6"/>
                  <a:pt x="262" y="10"/>
                  <a:pt x="256" y="11"/>
                </a:cubicBezTo>
                <a:cubicBezTo>
                  <a:pt x="254" y="9"/>
                  <a:pt x="250" y="5"/>
                  <a:pt x="248" y="5"/>
                </a:cubicBezTo>
                <a:cubicBezTo>
                  <a:pt x="246" y="5"/>
                  <a:pt x="245" y="6"/>
                  <a:pt x="244" y="8"/>
                </a:cubicBezTo>
                <a:cubicBezTo>
                  <a:pt x="241" y="0"/>
                  <a:pt x="235" y="5"/>
                  <a:pt x="227" y="1"/>
                </a:cubicBezTo>
                <a:cubicBezTo>
                  <a:pt x="227" y="1"/>
                  <a:pt x="227" y="1"/>
                  <a:pt x="227" y="1"/>
                </a:cubicBezTo>
                <a:cubicBezTo>
                  <a:pt x="227" y="12"/>
                  <a:pt x="230" y="20"/>
                  <a:pt x="236" y="28"/>
                </a:cubicBezTo>
                <a:cubicBezTo>
                  <a:pt x="234" y="28"/>
                  <a:pt x="233" y="28"/>
                  <a:pt x="232" y="28"/>
                </a:cubicBezTo>
                <a:cubicBezTo>
                  <a:pt x="225" y="28"/>
                  <a:pt x="219" y="30"/>
                  <a:pt x="215" y="33"/>
                </a:cubicBezTo>
                <a:cubicBezTo>
                  <a:pt x="219" y="39"/>
                  <a:pt x="232" y="40"/>
                  <a:pt x="227" y="49"/>
                </a:cubicBezTo>
                <a:cubicBezTo>
                  <a:pt x="229" y="49"/>
                  <a:pt x="231" y="49"/>
                  <a:pt x="233" y="49"/>
                </a:cubicBezTo>
                <a:cubicBezTo>
                  <a:pt x="236" y="49"/>
                  <a:pt x="240" y="49"/>
                  <a:pt x="243" y="48"/>
                </a:cubicBezTo>
                <a:cubicBezTo>
                  <a:pt x="246" y="47"/>
                  <a:pt x="249" y="46"/>
                  <a:pt x="251" y="46"/>
                </a:cubicBezTo>
                <a:cubicBezTo>
                  <a:pt x="253" y="46"/>
                  <a:pt x="255" y="46"/>
                  <a:pt x="256" y="47"/>
                </a:cubicBezTo>
                <a:cubicBezTo>
                  <a:pt x="240" y="57"/>
                  <a:pt x="229" y="72"/>
                  <a:pt x="232" y="102"/>
                </a:cubicBezTo>
                <a:cubicBezTo>
                  <a:pt x="226" y="97"/>
                  <a:pt x="214" y="97"/>
                  <a:pt x="205" y="95"/>
                </a:cubicBezTo>
                <a:cubicBezTo>
                  <a:pt x="209" y="94"/>
                  <a:pt x="213" y="93"/>
                  <a:pt x="213" y="88"/>
                </a:cubicBezTo>
                <a:cubicBezTo>
                  <a:pt x="211" y="86"/>
                  <a:pt x="209" y="83"/>
                  <a:pt x="210" y="78"/>
                </a:cubicBezTo>
                <a:cubicBezTo>
                  <a:pt x="209" y="78"/>
                  <a:pt x="209" y="78"/>
                  <a:pt x="209" y="78"/>
                </a:cubicBezTo>
                <a:cubicBezTo>
                  <a:pt x="206" y="78"/>
                  <a:pt x="205" y="81"/>
                  <a:pt x="201" y="81"/>
                </a:cubicBezTo>
                <a:cubicBezTo>
                  <a:pt x="198" y="78"/>
                  <a:pt x="196" y="73"/>
                  <a:pt x="190" y="73"/>
                </a:cubicBezTo>
                <a:cubicBezTo>
                  <a:pt x="188" y="79"/>
                  <a:pt x="186" y="84"/>
                  <a:pt x="184" y="90"/>
                </a:cubicBezTo>
                <a:cubicBezTo>
                  <a:pt x="171" y="89"/>
                  <a:pt x="156" y="85"/>
                  <a:pt x="159" y="71"/>
                </a:cubicBezTo>
                <a:cubicBezTo>
                  <a:pt x="160" y="72"/>
                  <a:pt x="162" y="72"/>
                  <a:pt x="163" y="72"/>
                </a:cubicBezTo>
                <a:cubicBezTo>
                  <a:pt x="169" y="72"/>
                  <a:pt x="175" y="69"/>
                  <a:pt x="178" y="64"/>
                </a:cubicBezTo>
                <a:cubicBezTo>
                  <a:pt x="168" y="59"/>
                  <a:pt x="168" y="53"/>
                  <a:pt x="159" y="49"/>
                </a:cubicBezTo>
                <a:cubicBezTo>
                  <a:pt x="165" y="44"/>
                  <a:pt x="167" y="37"/>
                  <a:pt x="172" y="32"/>
                </a:cubicBezTo>
                <a:cubicBezTo>
                  <a:pt x="169" y="31"/>
                  <a:pt x="166" y="30"/>
                  <a:pt x="162" y="30"/>
                </a:cubicBezTo>
                <a:cubicBezTo>
                  <a:pt x="157" y="30"/>
                  <a:pt x="151" y="32"/>
                  <a:pt x="148" y="34"/>
                </a:cubicBezTo>
                <a:cubicBezTo>
                  <a:pt x="154" y="28"/>
                  <a:pt x="152" y="12"/>
                  <a:pt x="148" y="4"/>
                </a:cubicBezTo>
                <a:cubicBezTo>
                  <a:pt x="143" y="4"/>
                  <a:pt x="145" y="11"/>
                  <a:pt x="141" y="11"/>
                </a:cubicBezTo>
                <a:cubicBezTo>
                  <a:pt x="141" y="11"/>
                  <a:pt x="140" y="10"/>
                  <a:pt x="138" y="9"/>
                </a:cubicBezTo>
                <a:cubicBezTo>
                  <a:pt x="136" y="17"/>
                  <a:pt x="135" y="25"/>
                  <a:pt x="133" y="32"/>
                </a:cubicBezTo>
                <a:cubicBezTo>
                  <a:pt x="130" y="24"/>
                  <a:pt x="122" y="21"/>
                  <a:pt x="113" y="20"/>
                </a:cubicBezTo>
                <a:cubicBezTo>
                  <a:pt x="113" y="26"/>
                  <a:pt x="115" y="29"/>
                  <a:pt x="111" y="33"/>
                </a:cubicBezTo>
                <a:cubicBezTo>
                  <a:pt x="99" y="34"/>
                  <a:pt x="97" y="38"/>
                  <a:pt x="80" y="38"/>
                </a:cubicBezTo>
                <a:cubicBezTo>
                  <a:pt x="84" y="51"/>
                  <a:pt x="91" y="53"/>
                  <a:pt x="104" y="59"/>
                </a:cubicBezTo>
                <a:cubicBezTo>
                  <a:pt x="96" y="61"/>
                  <a:pt x="91" y="66"/>
                  <a:pt x="89" y="73"/>
                </a:cubicBezTo>
                <a:cubicBezTo>
                  <a:pt x="91" y="74"/>
                  <a:pt x="94" y="75"/>
                  <a:pt x="97" y="75"/>
                </a:cubicBezTo>
                <a:cubicBezTo>
                  <a:pt x="97" y="75"/>
                  <a:pt x="98" y="75"/>
                  <a:pt x="98" y="75"/>
                </a:cubicBezTo>
                <a:cubicBezTo>
                  <a:pt x="99" y="75"/>
                  <a:pt x="100" y="75"/>
                  <a:pt x="100" y="75"/>
                </a:cubicBezTo>
                <a:cubicBezTo>
                  <a:pt x="103" y="75"/>
                  <a:pt x="106" y="75"/>
                  <a:pt x="107" y="80"/>
                </a:cubicBezTo>
                <a:cubicBezTo>
                  <a:pt x="120" y="79"/>
                  <a:pt x="118" y="64"/>
                  <a:pt x="128" y="61"/>
                </a:cubicBezTo>
                <a:cubicBezTo>
                  <a:pt x="120" y="76"/>
                  <a:pt x="127" y="102"/>
                  <a:pt x="133" y="114"/>
                </a:cubicBezTo>
                <a:cubicBezTo>
                  <a:pt x="129" y="108"/>
                  <a:pt x="119" y="107"/>
                  <a:pt x="109" y="107"/>
                </a:cubicBezTo>
                <a:cubicBezTo>
                  <a:pt x="104" y="107"/>
                  <a:pt x="100" y="107"/>
                  <a:pt x="95" y="107"/>
                </a:cubicBezTo>
                <a:cubicBezTo>
                  <a:pt x="91" y="107"/>
                  <a:pt x="87" y="108"/>
                  <a:pt x="83" y="108"/>
                </a:cubicBezTo>
                <a:cubicBezTo>
                  <a:pt x="70" y="108"/>
                  <a:pt x="60" y="106"/>
                  <a:pt x="60" y="97"/>
                </a:cubicBezTo>
                <a:cubicBezTo>
                  <a:pt x="60" y="98"/>
                  <a:pt x="61" y="99"/>
                  <a:pt x="61" y="99"/>
                </a:cubicBezTo>
                <a:cubicBezTo>
                  <a:pt x="63" y="99"/>
                  <a:pt x="66" y="87"/>
                  <a:pt x="70" y="86"/>
                </a:cubicBezTo>
                <a:cubicBezTo>
                  <a:pt x="69" y="86"/>
                  <a:pt x="69" y="86"/>
                  <a:pt x="69" y="86"/>
                </a:cubicBezTo>
                <a:cubicBezTo>
                  <a:pt x="68" y="86"/>
                  <a:pt x="67" y="85"/>
                  <a:pt x="66" y="84"/>
                </a:cubicBezTo>
                <a:cubicBezTo>
                  <a:pt x="65" y="83"/>
                  <a:pt x="64" y="82"/>
                  <a:pt x="62" y="82"/>
                </a:cubicBezTo>
                <a:cubicBezTo>
                  <a:pt x="62" y="82"/>
                  <a:pt x="61" y="83"/>
                  <a:pt x="60" y="83"/>
                </a:cubicBezTo>
                <a:cubicBezTo>
                  <a:pt x="60" y="81"/>
                  <a:pt x="62" y="80"/>
                  <a:pt x="61" y="76"/>
                </a:cubicBezTo>
                <a:cubicBezTo>
                  <a:pt x="59" y="77"/>
                  <a:pt x="58" y="77"/>
                  <a:pt x="56" y="77"/>
                </a:cubicBezTo>
                <a:cubicBezTo>
                  <a:pt x="52" y="77"/>
                  <a:pt x="51" y="73"/>
                  <a:pt x="46" y="71"/>
                </a:cubicBezTo>
                <a:cubicBezTo>
                  <a:pt x="47" y="77"/>
                  <a:pt x="46" y="82"/>
                  <a:pt x="41" y="82"/>
                </a:cubicBezTo>
                <a:cubicBezTo>
                  <a:pt x="40" y="82"/>
                  <a:pt x="39" y="82"/>
                  <a:pt x="37" y="81"/>
                </a:cubicBezTo>
                <a:cubicBezTo>
                  <a:pt x="40" y="90"/>
                  <a:pt x="31" y="88"/>
                  <a:pt x="32" y="97"/>
                </a:cubicBezTo>
                <a:cubicBezTo>
                  <a:pt x="33" y="102"/>
                  <a:pt x="43" y="97"/>
                  <a:pt x="41" y="105"/>
                </a:cubicBezTo>
                <a:cubicBezTo>
                  <a:pt x="41" y="105"/>
                  <a:pt x="41" y="105"/>
                  <a:pt x="41" y="105"/>
                </a:cubicBezTo>
                <a:cubicBezTo>
                  <a:pt x="46" y="105"/>
                  <a:pt x="47" y="102"/>
                  <a:pt x="51" y="100"/>
                </a:cubicBezTo>
                <a:cubicBezTo>
                  <a:pt x="50" y="108"/>
                  <a:pt x="59" y="105"/>
                  <a:pt x="58" y="114"/>
                </a:cubicBezTo>
                <a:cubicBezTo>
                  <a:pt x="42" y="115"/>
                  <a:pt x="39" y="130"/>
                  <a:pt x="34" y="143"/>
                </a:cubicBezTo>
                <a:cubicBezTo>
                  <a:pt x="35" y="134"/>
                  <a:pt x="30" y="132"/>
                  <a:pt x="30" y="124"/>
                </a:cubicBezTo>
                <a:cubicBezTo>
                  <a:pt x="29" y="125"/>
                  <a:pt x="27" y="125"/>
                  <a:pt x="26" y="125"/>
                </a:cubicBezTo>
                <a:cubicBezTo>
                  <a:pt x="23" y="125"/>
                  <a:pt x="20" y="123"/>
                  <a:pt x="15" y="122"/>
                </a:cubicBezTo>
                <a:cubicBezTo>
                  <a:pt x="12" y="129"/>
                  <a:pt x="20" y="134"/>
                  <a:pt x="17" y="136"/>
                </a:cubicBezTo>
                <a:cubicBezTo>
                  <a:pt x="14" y="135"/>
                  <a:pt x="13" y="135"/>
                  <a:pt x="11" y="135"/>
                </a:cubicBezTo>
                <a:cubicBezTo>
                  <a:pt x="7" y="135"/>
                  <a:pt x="5" y="137"/>
                  <a:pt x="0" y="138"/>
                </a:cubicBezTo>
                <a:cubicBezTo>
                  <a:pt x="0" y="152"/>
                  <a:pt x="21" y="148"/>
                  <a:pt x="13" y="165"/>
                </a:cubicBezTo>
                <a:cubicBezTo>
                  <a:pt x="14" y="165"/>
                  <a:pt x="15" y="165"/>
                  <a:pt x="16" y="165"/>
                </a:cubicBezTo>
                <a:cubicBezTo>
                  <a:pt x="17" y="165"/>
                  <a:pt x="18" y="165"/>
                  <a:pt x="20" y="165"/>
                </a:cubicBezTo>
                <a:cubicBezTo>
                  <a:pt x="21" y="165"/>
                  <a:pt x="23" y="165"/>
                  <a:pt x="24" y="165"/>
                </a:cubicBezTo>
                <a:cubicBezTo>
                  <a:pt x="26" y="165"/>
                  <a:pt x="28" y="165"/>
                  <a:pt x="29" y="167"/>
                </a:cubicBezTo>
                <a:cubicBezTo>
                  <a:pt x="24" y="172"/>
                  <a:pt x="29" y="179"/>
                  <a:pt x="29" y="186"/>
                </a:cubicBezTo>
                <a:cubicBezTo>
                  <a:pt x="34" y="181"/>
                  <a:pt x="39" y="176"/>
                  <a:pt x="42" y="168"/>
                </a:cubicBezTo>
                <a:cubicBezTo>
                  <a:pt x="42" y="174"/>
                  <a:pt x="47" y="175"/>
                  <a:pt x="53" y="175"/>
                </a:cubicBezTo>
                <a:cubicBezTo>
                  <a:pt x="54" y="168"/>
                  <a:pt x="51" y="166"/>
                  <a:pt x="51" y="160"/>
                </a:cubicBezTo>
                <a:cubicBezTo>
                  <a:pt x="52" y="160"/>
                  <a:pt x="53" y="160"/>
                  <a:pt x="54" y="160"/>
                </a:cubicBezTo>
                <a:cubicBezTo>
                  <a:pt x="59" y="160"/>
                  <a:pt x="62" y="158"/>
                  <a:pt x="66" y="158"/>
                </a:cubicBezTo>
                <a:cubicBezTo>
                  <a:pt x="69" y="149"/>
                  <a:pt x="60" y="150"/>
                  <a:pt x="58" y="145"/>
                </a:cubicBezTo>
                <a:cubicBezTo>
                  <a:pt x="58" y="145"/>
                  <a:pt x="58" y="145"/>
                  <a:pt x="58" y="145"/>
                </a:cubicBezTo>
                <a:cubicBezTo>
                  <a:pt x="62" y="145"/>
                  <a:pt x="60" y="140"/>
                  <a:pt x="63" y="139"/>
                </a:cubicBezTo>
                <a:cubicBezTo>
                  <a:pt x="75" y="142"/>
                  <a:pt x="74" y="139"/>
                  <a:pt x="82" y="143"/>
                </a:cubicBezTo>
                <a:cubicBezTo>
                  <a:pt x="84" y="134"/>
                  <a:pt x="86" y="138"/>
                  <a:pt x="85" y="122"/>
                </a:cubicBezTo>
                <a:cubicBezTo>
                  <a:pt x="83" y="122"/>
                  <a:pt x="82" y="122"/>
                  <a:pt x="80" y="122"/>
                </a:cubicBezTo>
                <a:cubicBezTo>
                  <a:pt x="80" y="122"/>
                  <a:pt x="79" y="122"/>
                  <a:pt x="79" y="122"/>
                </a:cubicBezTo>
                <a:cubicBezTo>
                  <a:pt x="78" y="122"/>
                  <a:pt x="78" y="122"/>
                  <a:pt x="77" y="122"/>
                </a:cubicBezTo>
                <a:cubicBezTo>
                  <a:pt x="76" y="122"/>
                  <a:pt x="75" y="122"/>
                  <a:pt x="73" y="121"/>
                </a:cubicBezTo>
                <a:cubicBezTo>
                  <a:pt x="73" y="117"/>
                  <a:pt x="74" y="115"/>
                  <a:pt x="77" y="114"/>
                </a:cubicBezTo>
                <a:cubicBezTo>
                  <a:pt x="83" y="113"/>
                  <a:pt x="89" y="111"/>
                  <a:pt x="94" y="111"/>
                </a:cubicBezTo>
                <a:cubicBezTo>
                  <a:pt x="99" y="111"/>
                  <a:pt x="103" y="112"/>
                  <a:pt x="107" y="115"/>
                </a:cubicBezTo>
                <a:cubicBezTo>
                  <a:pt x="105" y="116"/>
                  <a:pt x="106" y="118"/>
                  <a:pt x="106" y="121"/>
                </a:cubicBezTo>
                <a:cubicBezTo>
                  <a:pt x="103" y="118"/>
                  <a:pt x="100" y="117"/>
                  <a:pt x="96" y="117"/>
                </a:cubicBezTo>
                <a:cubicBezTo>
                  <a:pt x="95" y="117"/>
                  <a:pt x="93" y="117"/>
                  <a:pt x="92" y="117"/>
                </a:cubicBezTo>
                <a:cubicBezTo>
                  <a:pt x="91" y="126"/>
                  <a:pt x="99" y="134"/>
                  <a:pt x="90" y="138"/>
                </a:cubicBezTo>
                <a:cubicBezTo>
                  <a:pt x="93" y="142"/>
                  <a:pt x="99" y="143"/>
                  <a:pt x="102" y="146"/>
                </a:cubicBezTo>
                <a:cubicBezTo>
                  <a:pt x="98" y="148"/>
                  <a:pt x="94" y="152"/>
                  <a:pt x="94" y="158"/>
                </a:cubicBezTo>
                <a:cubicBezTo>
                  <a:pt x="95" y="159"/>
                  <a:pt x="96" y="160"/>
                  <a:pt x="98" y="160"/>
                </a:cubicBezTo>
                <a:cubicBezTo>
                  <a:pt x="102" y="160"/>
                  <a:pt x="106" y="153"/>
                  <a:pt x="109" y="151"/>
                </a:cubicBezTo>
                <a:cubicBezTo>
                  <a:pt x="107" y="159"/>
                  <a:pt x="113" y="159"/>
                  <a:pt x="116" y="162"/>
                </a:cubicBezTo>
                <a:cubicBezTo>
                  <a:pt x="121" y="154"/>
                  <a:pt x="118" y="147"/>
                  <a:pt x="116" y="139"/>
                </a:cubicBezTo>
                <a:cubicBezTo>
                  <a:pt x="124" y="131"/>
                  <a:pt x="132" y="128"/>
                  <a:pt x="140" y="128"/>
                </a:cubicBezTo>
                <a:cubicBezTo>
                  <a:pt x="143" y="128"/>
                  <a:pt x="148" y="129"/>
                  <a:pt x="152" y="130"/>
                </a:cubicBezTo>
                <a:cubicBezTo>
                  <a:pt x="178" y="143"/>
                  <a:pt x="213" y="163"/>
                  <a:pt x="246" y="163"/>
                </a:cubicBezTo>
                <a:cubicBezTo>
                  <a:pt x="250" y="163"/>
                  <a:pt x="255" y="163"/>
                  <a:pt x="260" y="162"/>
                </a:cubicBezTo>
                <a:cubicBezTo>
                  <a:pt x="267" y="178"/>
                  <a:pt x="281" y="187"/>
                  <a:pt x="290" y="201"/>
                </a:cubicBezTo>
                <a:cubicBezTo>
                  <a:pt x="283" y="198"/>
                  <a:pt x="276" y="197"/>
                  <a:pt x="270" y="197"/>
                </a:cubicBezTo>
                <a:cubicBezTo>
                  <a:pt x="246" y="197"/>
                  <a:pt x="229" y="215"/>
                  <a:pt x="213" y="225"/>
                </a:cubicBezTo>
                <a:cubicBezTo>
                  <a:pt x="214" y="222"/>
                  <a:pt x="211" y="221"/>
                  <a:pt x="210" y="220"/>
                </a:cubicBezTo>
                <a:cubicBezTo>
                  <a:pt x="219" y="212"/>
                  <a:pt x="223" y="200"/>
                  <a:pt x="222" y="182"/>
                </a:cubicBezTo>
                <a:cubicBezTo>
                  <a:pt x="221" y="182"/>
                  <a:pt x="221" y="182"/>
                  <a:pt x="221" y="182"/>
                </a:cubicBezTo>
                <a:cubicBezTo>
                  <a:pt x="219" y="182"/>
                  <a:pt x="219" y="183"/>
                  <a:pt x="218" y="185"/>
                </a:cubicBezTo>
                <a:cubicBezTo>
                  <a:pt x="218" y="186"/>
                  <a:pt x="217" y="187"/>
                  <a:pt x="216" y="187"/>
                </a:cubicBezTo>
                <a:cubicBezTo>
                  <a:pt x="215" y="187"/>
                  <a:pt x="215" y="187"/>
                  <a:pt x="215" y="187"/>
                </a:cubicBezTo>
                <a:cubicBezTo>
                  <a:pt x="213" y="177"/>
                  <a:pt x="207" y="170"/>
                  <a:pt x="200" y="165"/>
                </a:cubicBezTo>
                <a:cubicBezTo>
                  <a:pt x="196" y="175"/>
                  <a:pt x="192" y="185"/>
                  <a:pt x="191" y="198"/>
                </a:cubicBezTo>
                <a:cubicBezTo>
                  <a:pt x="186" y="181"/>
                  <a:pt x="171" y="178"/>
                  <a:pt x="155" y="175"/>
                </a:cubicBezTo>
                <a:cubicBezTo>
                  <a:pt x="157" y="190"/>
                  <a:pt x="157" y="195"/>
                  <a:pt x="164" y="204"/>
                </a:cubicBezTo>
                <a:cubicBezTo>
                  <a:pt x="163" y="204"/>
                  <a:pt x="163" y="204"/>
                  <a:pt x="162" y="204"/>
                </a:cubicBezTo>
                <a:cubicBezTo>
                  <a:pt x="162" y="204"/>
                  <a:pt x="162" y="204"/>
                  <a:pt x="162" y="204"/>
                </a:cubicBezTo>
                <a:cubicBezTo>
                  <a:pt x="161" y="204"/>
                  <a:pt x="161" y="204"/>
                  <a:pt x="161" y="204"/>
                </a:cubicBezTo>
                <a:cubicBezTo>
                  <a:pt x="159" y="204"/>
                  <a:pt x="157" y="205"/>
                  <a:pt x="157" y="206"/>
                </a:cubicBezTo>
                <a:cubicBezTo>
                  <a:pt x="162" y="209"/>
                  <a:pt x="162" y="217"/>
                  <a:pt x="167" y="220"/>
                </a:cubicBezTo>
                <a:cubicBezTo>
                  <a:pt x="163" y="227"/>
                  <a:pt x="155" y="230"/>
                  <a:pt x="147" y="233"/>
                </a:cubicBezTo>
                <a:cubicBezTo>
                  <a:pt x="150" y="235"/>
                  <a:pt x="151" y="239"/>
                  <a:pt x="156" y="239"/>
                </a:cubicBezTo>
                <a:cubicBezTo>
                  <a:pt x="157" y="239"/>
                  <a:pt x="158" y="239"/>
                  <a:pt x="159" y="239"/>
                </a:cubicBezTo>
                <a:cubicBezTo>
                  <a:pt x="155" y="250"/>
                  <a:pt x="175" y="250"/>
                  <a:pt x="184" y="254"/>
                </a:cubicBezTo>
                <a:cubicBezTo>
                  <a:pt x="161" y="257"/>
                  <a:pt x="159" y="275"/>
                  <a:pt x="150" y="290"/>
                </a:cubicBezTo>
                <a:cubicBezTo>
                  <a:pt x="151" y="291"/>
                  <a:pt x="153" y="291"/>
                  <a:pt x="154" y="291"/>
                </a:cubicBezTo>
                <a:cubicBezTo>
                  <a:pt x="159" y="291"/>
                  <a:pt x="165" y="287"/>
                  <a:pt x="167" y="283"/>
                </a:cubicBezTo>
                <a:cubicBezTo>
                  <a:pt x="167" y="288"/>
                  <a:pt x="171" y="287"/>
                  <a:pt x="174" y="288"/>
                </a:cubicBezTo>
                <a:cubicBezTo>
                  <a:pt x="182" y="282"/>
                  <a:pt x="189" y="276"/>
                  <a:pt x="193" y="266"/>
                </a:cubicBezTo>
                <a:cubicBezTo>
                  <a:pt x="191" y="285"/>
                  <a:pt x="197" y="295"/>
                  <a:pt x="207" y="302"/>
                </a:cubicBezTo>
                <a:cubicBezTo>
                  <a:pt x="208" y="296"/>
                  <a:pt x="208" y="290"/>
                  <a:pt x="214" y="290"/>
                </a:cubicBezTo>
                <a:cubicBezTo>
                  <a:pt x="215" y="290"/>
                  <a:pt x="215" y="290"/>
                  <a:pt x="215" y="290"/>
                </a:cubicBezTo>
                <a:cubicBezTo>
                  <a:pt x="215" y="283"/>
                  <a:pt x="215" y="276"/>
                  <a:pt x="217" y="274"/>
                </a:cubicBezTo>
                <a:cubicBezTo>
                  <a:pt x="219" y="274"/>
                  <a:pt x="219" y="273"/>
                  <a:pt x="220" y="273"/>
                </a:cubicBezTo>
                <a:cubicBezTo>
                  <a:pt x="223" y="275"/>
                  <a:pt x="227" y="279"/>
                  <a:pt x="230" y="279"/>
                </a:cubicBezTo>
                <a:cubicBezTo>
                  <a:pt x="232" y="279"/>
                  <a:pt x="233" y="278"/>
                  <a:pt x="234" y="276"/>
                </a:cubicBezTo>
                <a:cubicBezTo>
                  <a:pt x="235" y="279"/>
                  <a:pt x="238" y="283"/>
                  <a:pt x="241" y="283"/>
                </a:cubicBezTo>
                <a:cubicBezTo>
                  <a:pt x="242" y="283"/>
                  <a:pt x="243" y="282"/>
                  <a:pt x="244" y="280"/>
                </a:cubicBezTo>
                <a:cubicBezTo>
                  <a:pt x="249" y="289"/>
                  <a:pt x="257" y="295"/>
                  <a:pt x="266" y="298"/>
                </a:cubicBezTo>
                <a:cubicBezTo>
                  <a:pt x="247" y="303"/>
                  <a:pt x="237" y="310"/>
                  <a:pt x="232" y="326"/>
                </a:cubicBezTo>
                <a:cubicBezTo>
                  <a:pt x="233" y="326"/>
                  <a:pt x="233" y="326"/>
                  <a:pt x="233" y="326"/>
                </a:cubicBezTo>
                <a:cubicBezTo>
                  <a:pt x="235" y="326"/>
                  <a:pt x="237" y="326"/>
                  <a:pt x="239" y="326"/>
                </a:cubicBezTo>
                <a:cubicBezTo>
                  <a:pt x="241" y="325"/>
                  <a:pt x="242" y="325"/>
                  <a:pt x="244" y="325"/>
                </a:cubicBezTo>
                <a:cubicBezTo>
                  <a:pt x="247" y="325"/>
                  <a:pt x="249" y="326"/>
                  <a:pt x="251" y="329"/>
                </a:cubicBezTo>
                <a:cubicBezTo>
                  <a:pt x="260" y="324"/>
                  <a:pt x="264" y="322"/>
                  <a:pt x="273" y="316"/>
                </a:cubicBezTo>
                <a:cubicBezTo>
                  <a:pt x="270" y="326"/>
                  <a:pt x="272" y="342"/>
                  <a:pt x="278" y="348"/>
                </a:cubicBezTo>
                <a:cubicBezTo>
                  <a:pt x="283" y="339"/>
                  <a:pt x="291" y="335"/>
                  <a:pt x="294" y="324"/>
                </a:cubicBezTo>
                <a:cubicBezTo>
                  <a:pt x="295" y="324"/>
                  <a:pt x="295" y="324"/>
                  <a:pt x="296" y="324"/>
                </a:cubicBezTo>
                <a:cubicBezTo>
                  <a:pt x="303" y="324"/>
                  <a:pt x="300" y="333"/>
                  <a:pt x="306" y="334"/>
                </a:cubicBezTo>
                <a:cubicBezTo>
                  <a:pt x="306" y="332"/>
                  <a:pt x="308" y="332"/>
                  <a:pt x="309" y="331"/>
                </a:cubicBezTo>
                <a:cubicBezTo>
                  <a:pt x="308" y="341"/>
                  <a:pt x="323" y="337"/>
                  <a:pt x="325" y="345"/>
                </a:cubicBezTo>
                <a:cubicBezTo>
                  <a:pt x="335" y="333"/>
                  <a:pt x="323" y="318"/>
                  <a:pt x="321" y="310"/>
                </a:cubicBezTo>
                <a:cubicBezTo>
                  <a:pt x="325" y="312"/>
                  <a:pt x="329" y="315"/>
                  <a:pt x="332" y="315"/>
                </a:cubicBezTo>
                <a:cubicBezTo>
                  <a:pt x="334" y="315"/>
                  <a:pt x="336" y="314"/>
                  <a:pt x="338" y="312"/>
                </a:cubicBezTo>
                <a:cubicBezTo>
                  <a:pt x="343" y="318"/>
                  <a:pt x="356" y="323"/>
                  <a:pt x="350" y="333"/>
                </a:cubicBezTo>
                <a:cubicBezTo>
                  <a:pt x="354" y="333"/>
                  <a:pt x="356" y="335"/>
                  <a:pt x="359" y="335"/>
                </a:cubicBezTo>
                <a:cubicBezTo>
                  <a:pt x="360" y="335"/>
                  <a:pt x="361" y="335"/>
                  <a:pt x="362" y="334"/>
                </a:cubicBezTo>
                <a:cubicBezTo>
                  <a:pt x="358" y="339"/>
                  <a:pt x="363" y="342"/>
                  <a:pt x="362" y="348"/>
                </a:cubicBezTo>
                <a:cubicBezTo>
                  <a:pt x="367" y="346"/>
                  <a:pt x="373" y="345"/>
                  <a:pt x="371" y="336"/>
                </a:cubicBezTo>
                <a:cubicBezTo>
                  <a:pt x="374" y="338"/>
                  <a:pt x="376" y="341"/>
                  <a:pt x="381" y="341"/>
                </a:cubicBezTo>
                <a:cubicBezTo>
                  <a:pt x="381" y="341"/>
                  <a:pt x="381" y="341"/>
                  <a:pt x="381" y="341"/>
                </a:cubicBezTo>
                <a:cubicBezTo>
                  <a:pt x="382" y="336"/>
                  <a:pt x="379" y="335"/>
                  <a:pt x="379" y="331"/>
                </a:cubicBezTo>
                <a:cubicBezTo>
                  <a:pt x="380" y="331"/>
                  <a:pt x="380" y="331"/>
                  <a:pt x="380" y="331"/>
                </a:cubicBezTo>
                <a:cubicBezTo>
                  <a:pt x="380" y="331"/>
                  <a:pt x="381" y="331"/>
                  <a:pt x="381" y="331"/>
                </a:cubicBezTo>
                <a:cubicBezTo>
                  <a:pt x="382" y="331"/>
                  <a:pt x="382" y="331"/>
                  <a:pt x="383" y="331"/>
                </a:cubicBezTo>
                <a:cubicBezTo>
                  <a:pt x="387" y="331"/>
                  <a:pt x="391" y="331"/>
                  <a:pt x="391" y="326"/>
                </a:cubicBezTo>
                <a:cubicBezTo>
                  <a:pt x="387" y="320"/>
                  <a:pt x="385" y="319"/>
                  <a:pt x="390" y="312"/>
                </a:cubicBezTo>
                <a:cubicBezTo>
                  <a:pt x="389" y="312"/>
                  <a:pt x="389" y="312"/>
                  <a:pt x="388" y="312"/>
                </a:cubicBezTo>
                <a:cubicBezTo>
                  <a:pt x="384" y="312"/>
                  <a:pt x="380" y="311"/>
                  <a:pt x="378" y="309"/>
                </a:cubicBezTo>
                <a:cubicBezTo>
                  <a:pt x="383" y="303"/>
                  <a:pt x="392" y="298"/>
                  <a:pt x="397" y="298"/>
                </a:cubicBezTo>
                <a:cubicBezTo>
                  <a:pt x="415" y="304"/>
                  <a:pt x="449" y="364"/>
                  <a:pt x="459" y="380"/>
                </a:cubicBezTo>
                <a:cubicBezTo>
                  <a:pt x="459" y="380"/>
                  <a:pt x="459" y="380"/>
                  <a:pt x="459" y="380"/>
                </a:cubicBezTo>
                <a:cubicBezTo>
                  <a:pt x="457" y="380"/>
                  <a:pt x="444" y="377"/>
                  <a:pt x="439" y="371"/>
                </a:cubicBezTo>
                <a:cubicBezTo>
                  <a:pt x="441" y="363"/>
                  <a:pt x="432" y="336"/>
                  <a:pt x="412" y="326"/>
                </a:cubicBezTo>
                <a:cubicBezTo>
                  <a:pt x="403" y="340"/>
                  <a:pt x="404" y="344"/>
                  <a:pt x="407" y="355"/>
                </a:cubicBezTo>
                <a:cubicBezTo>
                  <a:pt x="402" y="353"/>
                  <a:pt x="392" y="349"/>
                  <a:pt x="383" y="349"/>
                </a:cubicBezTo>
                <a:cubicBezTo>
                  <a:pt x="379" y="349"/>
                  <a:pt x="376" y="350"/>
                  <a:pt x="372" y="352"/>
                </a:cubicBezTo>
                <a:cubicBezTo>
                  <a:pt x="372" y="364"/>
                  <a:pt x="384" y="377"/>
                  <a:pt x="388" y="381"/>
                </a:cubicBezTo>
                <a:cubicBezTo>
                  <a:pt x="385" y="379"/>
                  <a:pt x="381" y="378"/>
                  <a:pt x="377" y="378"/>
                </a:cubicBezTo>
                <a:cubicBezTo>
                  <a:pt x="368" y="378"/>
                  <a:pt x="360" y="381"/>
                  <a:pt x="357" y="387"/>
                </a:cubicBezTo>
                <a:cubicBezTo>
                  <a:pt x="359" y="391"/>
                  <a:pt x="367" y="390"/>
                  <a:pt x="367" y="396"/>
                </a:cubicBezTo>
                <a:cubicBezTo>
                  <a:pt x="369" y="396"/>
                  <a:pt x="370" y="396"/>
                  <a:pt x="371" y="396"/>
                </a:cubicBezTo>
                <a:cubicBezTo>
                  <a:pt x="374" y="396"/>
                  <a:pt x="376" y="396"/>
                  <a:pt x="378" y="395"/>
                </a:cubicBezTo>
                <a:cubicBezTo>
                  <a:pt x="380" y="395"/>
                  <a:pt x="382" y="394"/>
                  <a:pt x="384" y="394"/>
                </a:cubicBezTo>
                <a:cubicBezTo>
                  <a:pt x="385" y="394"/>
                  <a:pt x="387" y="395"/>
                  <a:pt x="388" y="396"/>
                </a:cubicBezTo>
                <a:cubicBezTo>
                  <a:pt x="379" y="398"/>
                  <a:pt x="379" y="409"/>
                  <a:pt x="378" y="418"/>
                </a:cubicBezTo>
                <a:cubicBezTo>
                  <a:pt x="392" y="415"/>
                  <a:pt x="388" y="413"/>
                  <a:pt x="402" y="408"/>
                </a:cubicBezTo>
                <a:cubicBezTo>
                  <a:pt x="401" y="393"/>
                  <a:pt x="412" y="389"/>
                  <a:pt x="424" y="389"/>
                </a:cubicBezTo>
                <a:cubicBezTo>
                  <a:pt x="438" y="389"/>
                  <a:pt x="454" y="394"/>
                  <a:pt x="461" y="398"/>
                </a:cubicBezTo>
                <a:cubicBezTo>
                  <a:pt x="490" y="481"/>
                  <a:pt x="505" y="578"/>
                  <a:pt x="566" y="629"/>
                </a:cubicBezTo>
                <a:cubicBezTo>
                  <a:pt x="557" y="659"/>
                  <a:pt x="554" y="695"/>
                  <a:pt x="552" y="731"/>
                </a:cubicBezTo>
                <a:cubicBezTo>
                  <a:pt x="533" y="682"/>
                  <a:pt x="497" y="649"/>
                  <a:pt x="429" y="649"/>
                </a:cubicBezTo>
                <a:cubicBezTo>
                  <a:pt x="425" y="649"/>
                  <a:pt x="421" y="649"/>
                  <a:pt x="417" y="649"/>
                </a:cubicBezTo>
                <a:cubicBezTo>
                  <a:pt x="410" y="623"/>
                  <a:pt x="451" y="630"/>
                  <a:pt x="467" y="620"/>
                </a:cubicBezTo>
                <a:cubicBezTo>
                  <a:pt x="467" y="617"/>
                  <a:pt x="465" y="616"/>
                  <a:pt x="465" y="613"/>
                </a:cubicBezTo>
                <a:cubicBezTo>
                  <a:pt x="476" y="612"/>
                  <a:pt x="485" y="608"/>
                  <a:pt x="487" y="598"/>
                </a:cubicBezTo>
                <a:cubicBezTo>
                  <a:pt x="480" y="596"/>
                  <a:pt x="470" y="597"/>
                  <a:pt x="465" y="594"/>
                </a:cubicBezTo>
                <a:cubicBezTo>
                  <a:pt x="475" y="593"/>
                  <a:pt x="478" y="584"/>
                  <a:pt x="482" y="576"/>
                </a:cubicBezTo>
                <a:cubicBezTo>
                  <a:pt x="480" y="575"/>
                  <a:pt x="478" y="574"/>
                  <a:pt x="477" y="572"/>
                </a:cubicBezTo>
                <a:cubicBezTo>
                  <a:pt x="481" y="565"/>
                  <a:pt x="486" y="559"/>
                  <a:pt x="487" y="548"/>
                </a:cubicBezTo>
                <a:cubicBezTo>
                  <a:pt x="486" y="548"/>
                  <a:pt x="486" y="548"/>
                  <a:pt x="485" y="548"/>
                </a:cubicBezTo>
                <a:cubicBezTo>
                  <a:pt x="473" y="548"/>
                  <a:pt x="467" y="554"/>
                  <a:pt x="461" y="560"/>
                </a:cubicBezTo>
                <a:cubicBezTo>
                  <a:pt x="462" y="556"/>
                  <a:pt x="461" y="553"/>
                  <a:pt x="457" y="553"/>
                </a:cubicBezTo>
                <a:cubicBezTo>
                  <a:pt x="456" y="553"/>
                  <a:pt x="456" y="553"/>
                  <a:pt x="456" y="553"/>
                </a:cubicBezTo>
                <a:cubicBezTo>
                  <a:pt x="439" y="566"/>
                  <a:pt x="423" y="583"/>
                  <a:pt x="415" y="610"/>
                </a:cubicBezTo>
                <a:cubicBezTo>
                  <a:pt x="417" y="582"/>
                  <a:pt x="434" y="569"/>
                  <a:pt x="432" y="538"/>
                </a:cubicBezTo>
                <a:cubicBezTo>
                  <a:pt x="432" y="538"/>
                  <a:pt x="431" y="538"/>
                  <a:pt x="431" y="538"/>
                </a:cubicBezTo>
                <a:cubicBezTo>
                  <a:pt x="430" y="538"/>
                  <a:pt x="430" y="538"/>
                  <a:pt x="430" y="538"/>
                </a:cubicBezTo>
                <a:cubicBezTo>
                  <a:pt x="429" y="538"/>
                  <a:pt x="429" y="538"/>
                  <a:pt x="429" y="538"/>
                </a:cubicBezTo>
                <a:cubicBezTo>
                  <a:pt x="428" y="538"/>
                  <a:pt x="426" y="538"/>
                  <a:pt x="426" y="536"/>
                </a:cubicBezTo>
                <a:cubicBezTo>
                  <a:pt x="429" y="532"/>
                  <a:pt x="429" y="524"/>
                  <a:pt x="429" y="516"/>
                </a:cubicBezTo>
                <a:cubicBezTo>
                  <a:pt x="428" y="516"/>
                  <a:pt x="428" y="515"/>
                  <a:pt x="427" y="515"/>
                </a:cubicBezTo>
                <a:cubicBezTo>
                  <a:pt x="421" y="515"/>
                  <a:pt x="421" y="521"/>
                  <a:pt x="417" y="522"/>
                </a:cubicBezTo>
                <a:cubicBezTo>
                  <a:pt x="418" y="509"/>
                  <a:pt x="416" y="498"/>
                  <a:pt x="407" y="495"/>
                </a:cubicBezTo>
                <a:cubicBezTo>
                  <a:pt x="401" y="503"/>
                  <a:pt x="395" y="510"/>
                  <a:pt x="393" y="522"/>
                </a:cubicBezTo>
                <a:cubicBezTo>
                  <a:pt x="390" y="522"/>
                  <a:pt x="391" y="517"/>
                  <a:pt x="388" y="517"/>
                </a:cubicBezTo>
                <a:cubicBezTo>
                  <a:pt x="387" y="517"/>
                  <a:pt x="387" y="517"/>
                  <a:pt x="386" y="517"/>
                </a:cubicBezTo>
                <a:cubicBezTo>
                  <a:pt x="386" y="518"/>
                  <a:pt x="385" y="519"/>
                  <a:pt x="384" y="519"/>
                </a:cubicBezTo>
                <a:cubicBezTo>
                  <a:pt x="383" y="519"/>
                  <a:pt x="383" y="519"/>
                  <a:pt x="383" y="519"/>
                </a:cubicBezTo>
                <a:cubicBezTo>
                  <a:pt x="383" y="530"/>
                  <a:pt x="384" y="541"/>
                  <a:pt x="379" y="548"/>
                </a:cubicBezTo>
                <a:cubicBezTo>
                  <a:pt x="378" y="542"/>
                  <a:pt x="376" y="537"/>
                  <a:pt x="371" y="534"/>
                </a:cubicBezTo>
                <a:cubicBezTo>
                  <a:pt x="364" y="541"/>
                  <a:pt x="370" y="553"/>
                  <a:pt x="362" y="557"/>
                </a:cubicBezTo>
                <a:cubicBezTo>
                  <a:pt x="362" y="563"/>
                  <a:pt x="369" y="570"/>
                  <a:pt x="366" y="574"/>
                </a:cubicBezTo>
                <a:cubicBezTo>
                  <a:pt x="365" y="570"/>
                  <a:pt x="362" y="569"/>
                  <a:pt x="359" y="569"/>
                </a:cubicBezTo>
                <a:cubicBezTo>
                  <a:pt x="355" y="569"/>
                  <a:pt x="351" y="571"/>
                  <a:pt x="350" y="574"/>
                </a:cubicBezTo>
                <a:cubicBezTo>
                  <a:pt x="350" y="569"/>
                  <a:pt x="348" y="567"/>
                  <a:pt x="343" y="567"/>
                </a:cubicBezTo>
                <a:cubicBezTo>
                  <a:pt x="343" y="571"/>
                  <a:pt x="340" y="572"/>
                  <a:pt x="338" y="576"/>
                </a:cubicBezTo>
                <a:cubicBezTo>
                  <a:pt x="339" y="562"/>
                  <a:pt x="325" y="563"/>
                  <a:pt x="318" y="557"/>
                </a:cubicBezTo>
                <a:cubicBezTo>
                  <a:pt x="315" y="597"/>
                  <a:pt x="324" y="628"/>
                  <a:pt x="347" y="646"/>
                </a:cubicBezTo>
                <a:cubicBezTo>
                  <a:pt x="326" y="633"/>
                  <a:pt x="310" y="622"/>
                  <a:pt x="283" y="622"/>
                </a:cubicBezTo>
                <a:cubicBezTo>
                  <a:pt x="278" y="622"/>
                  <a:pt x="273" y="623"/>
                  <a:pt x="268" y="623"/>
                </a:cubicBezTo>
                <a:cubicBezTo>
                  <a:pt x="268" y="628"/>
                  <a:pt x="277" y="631"/>
                  <a:pt x="273" y="634"/>
                </a:cubicBezTo>
                <a:cubicBezTo>
                  <a:pt x="261" y="635"/>
                  <a:pt x="247" y="634"/>
                  <a:pt x="239" y="639"/>
                </a:cubicBezTo>
                <a:cubicBezTo>
                  <a:pt x="247" y="649"/>
                  <a:pt x="263" y="650"/>
                  <a:pt x="275" y="656"/>
                </a:cubicBezTo>
                <a:cubicBezTo>
                  <a:pt x="270" y="657"/>
                  <a:pt x="268" y="661"/>
                  <a:pt x="266" y="664"/>
                </a:cubicBezTo>
                <a:cubicBezTo>
                  <a:pt x="275" y="669"/>
                  <a:pt x="284" y="670"/>
                  <a:pt x="294" y="670"/>
                </a:cubicBezTo>
                <a:cubicBezTo>
                  <a:pt x="311" y="670"/>
                  <a:pt x="329" y="665"/>
                  <a:pt x="343" y="664"/>
                </a:cubicBezTo>
                <a:cubicBezTo>
                  <a:pt x="311" y="670"/>
                  <a:pt x="296" y="701"/>
                  <a:pt x="296" y="733"/>
                </a:cubicBezTo>
                <a:cubicBezTo>
                  <a:pt x="304" y="728"/>
                  <a:pt x="314" y="725"/>
                  <a:pt x="321" y="719"/>
                </a:cubicBezTo>
                <a:cubicBezTo>
                  <a:pt x="321" y="726"/>
                  <a:pt x="321" y="726"/>
                  <a:pt x="321" y="726"/>
                </a:cubicBezTo>
                <a:cubicBezTo>
                  <a:pt x="334" y="724"/>
                  <a:pt x="339" y="715"/>
                  <a:pt x="347" y="709"/>
                </a:cubicBezTo>
                <a:cubicBezTo>
                  <a:pt x="348" y="712"/>
                  <a:pt x="351" y="712"/>
                  <a:pt x="354" y="712"/>
                </a:cubicBezTo>
                <a:cubicBezTo>
                  <a:pt x="355" y="712"/>
                  <a:pt x="357" y="712"/>
                  <a:pt x="358" y="712"/>
                </a:cubicBezTo>
                <a:cubicBezTo>
                  <a:pt x="359" y="712"/>
                  <a:pt x="359" y="712"/>
                  <a:pt x="360" y="712"/>
                </a:cubicBezTo>
                <a:cubicBezTo>
                  <a:pt x="361" y="712"/>
                  <a:pt x="362" y="712"/>
                  <a:pt x="362" y="712"/>
                </a:cubicBezTo>
                <a:cubicBezTo>
                  <a:pt x="355" y="720"/>
                  <a:pt x="359" y="728"/>
                  <a:pt x="359" y="741"/>
                </a:cubicBezTo>
                <a:cubicBezTo>
                  <a:pt x="359" y="741"/>
                  <a:pt x="359" y="741"/>
                  <a:pt x="359" y="741"/>
                </a:cubicBezTo>
                <a:cubicBezTo>
                  <a:pt x="362" y="741"/>
                  <a:pt x="364" y="740"/>
                  <a:pt x="365" y="738"/>
                </a:cubicBezTo>
                <a:cubicBezTo>
                  <a:pt x="366" y="736"/>
                  <a:pt x="367" y="735"/>
                  <a:pt x="370" y="735"/>
                </a:cubicBezTo>
                <a:cubicBezTo>
                  <a:pt x="371" y="735"/>
                  <a:pt x="371" y="735"/>
                  <a:pt x="371" y="735"/>
                </a:cubicBezTo>
                <a:cubicBezTo>
                  <a:pt x="370" y="744"/>
                  <a:pt x="363" y="751"/>
                  <a:pt x="367" y="760"/>
                </a:cubicBezTo>
                <a:cubicBezTo>
                  <a:pt x="368" y="760"/>
                  <a:pt x="368" y="760"/>
                  <a:pt x="368" y="760"/>
                </a:cubicBezTo>
                <a:cubicBezTo>
                  <a:pt x="370" y="760"/>
                  <a:pt x="371" y="759"/>
                  <a:pt x="372" y="758"/>
                </a:cubicBezTo>
                <a:cubicBezTo>
                  <a:pt x="373" y="757"/>
                  <a:pt x="374" y="755"/>
                  <a:pt x="375" y="755"/>
                </a:cubicBezTo>
                <a:cubicBezTo>
                  <a:pt x="375" y="755"/>
                  <a:pt x="375" y="756"/>
                  <a:pt x="376" y="757"/>
                </a:cubicBezTo>
                <a:cubicBezTo>
                  <a:pt x="374" y="763"/>
                  <a:pt x="376" y="773"/>
                  <a:pt x="379" y="779"/>
                </a:cubicBezTo>
                <a:cubicBezTo>
                  <a:pt x="380" y="779"/>
                  <a:pt x="381" y="779"/>
                  <a:pt x="382" y="779"/>
                </a:cubicBezTo>
                <a:cubicBezTo>
                  <a:pt x="392" y="779"/>
                  <a:pt x="390" y="767"/>
                  <a:pt x="395" y="762"/>
                </a:cubicBezTo>
                <a:cubicBezTo>
                  <a:pt x="396" y="764"/>
                  <a:pt x="396" y="767"/>
                  <a:pt x="400" y="767"/>
                </a:cubicBezTo>
                <a:cubicBezTo>
                  <a:pt x="400" y="767"/>
                  <a:pt x="401" y="767"/>
                  <a:pt x="402" y="767"/>
                </a:cubicBezTo>
                <a:cubicBezTo>
                  <a:pt x="412" y="747"/>
                  <a:pt x="407" y="721"/>
                  <a:pt x="408" y="697"/>
                </a:cubicBezTo>
                <a:cubicBezTo>
                  <a:pt x="414" y="744"/>
                  <a:pt x="455" y="742"/>
                  <a:pt x="453" y="782"/>
                </a:cubicBezTo>
                <a:cubicBezTo>
                  <a:pt x="449" y="786"/>
                  <a:pt x="446" y="791"/>
                  <a:pt x="439" y="791"/>
                </a:cubicBezTo>
                <a:cubicBezTo>
                  <a:pt x="445" y="799"/>
                  <a:pt x="452" y="806"/>
                  <a:pt x="463" y="808"/>
                </a:cubicBezTo>
                <a:cubicBezTo>
                  <a:pt x="445" y="812"/>
                  <a:pt x="442" y="831"/>
                  <a:pt x="438" y="849"/>
                </a:cubicBezTo>
                <a:cubicBezTo>
                  <a:pt x="438" y="844"/>
                  <a:pt x="434" y="840"/>
                  <a:pt x="429" y="840"/>
                </a:cubicBezTo>
                <a:cubicBezTo>
                  <a:pt x="427" y="840"/>
                  <a:pt x="425" y="841"/>
                  <a:pt x="424" y="842"/>
                </a:cubicBezTo>
                <a:cubicBezTo>
                  <a:pt x="422" y="840"/>
                  <a:pt x="422" y="836"/>
                  <a:pt x="420" y="834"/>
                </a:cubicBezTo>
                <a:cubicBezTo>
                  <a:pt x="420" y="834"/>
                  <a:pt x="420" y="834"/>
                  <a:pt x="419" y="834"/>
                </a:cubicBezTo>
                <a:cubicBezTo>
                  <a:pt x="417" y="834"/>
                  <a:pt x="416" y="835"/>
                  <a:pt x="415" y="837"/>
                </a:cubicBezTo>
                <a:cubicBezTo>
                  <a:pt x="415" y="839"/>
                  <a:pt x="414" y="841"/>
                  <a:pt x="411" y="841"/>
                </a:cubicBezTo>
                <a:cubicBezTo>
                  <a:pt x="411" y="841"/>
                  <a:pt x="411" y="841"/>
                  <a:pt x="410" y="841"/>
                </a:cubicBezTo>
                <a:cubicBezTo>
                  <a:pt x="412" y="825"/>
                  <a:pt x="405" y="818"/>
                  <a:pt x="396" y="813"/>
                </a:cubicBezTo>
                <a:cubicBezTo>
                  <a:pt x="390" y="819"/>
                  <a:pt x="393" y="834"/>
                  <a:pt x="388" y="842"/>
                </a:cubicBezTo>
                <a:cubicBezTo>
                  <a:pt x="388" y="840"/>
                  <a:pt x="387" y="839"/>
                  <a:pt x="385" y="839"/>
                </a:cubicBezTo>
                <a:cubicBezTo>
                  <a:pt x="384" y="839"/>
                  <a:pt x="383" y="839"/>
                  <a:pt x="383" y="839"/>
                </a:cubicBezTo>
                <a:cubicBezTo>
                  <a:pt x="374" y="871"/>
                  <a:pt x="379" y="901"/>
                  <a:pt x="400" y="919"/>
                </a:cubicBezTo>
                <a:cubicBezTo>
                  <a:pt x="381" y="904"/>
                  <a:pt x="368" y="884"/>
                  <a:pt x="352" y="866"/>
                </a:cubicBezTo>
                <a:cubicBezTo>
                  <a:pt x="350" y="867"/>
                  <a:pt x="349" y="868"/>
                  <a:pt x="347" y="868"/>
                </a:cubicBezTo>
                <a:cubicBezTo>
                  <a:pt x="339" y="868"/>
                  <a:pt x="329" y="859"/>
                  <a:pt x="320" y="858"/>
                </a:cubicBezTo>
                <a:cubicBezTo>
                  <a:pt x="317" y="863"/>
                  <a:pt x="325" y="866"/>
                  <a:pt x="321" y="868"/>
                </a:cubicBezTo>
                <a:cubicBezTo>
                  <a:pt x="309" y="866"/>
                  <a:pt x="299" y="861"/>
                  <a:pt x="289" y="858"/>
                </a:cubicBezTo>
                <a:cubicBezTo>
                  <a:pt x="286" y="874"/>
                  <a:pt x="306" y="881"/>
                  <a:pt x="314" y="892"/>
                </a:cubicBezTo>
                <a:cubicBezTo>
                  <a:pt x="313" y="892"/>
                  <a:pt x="313" y="892"/>
                  <a:pt x="312" y="892"/>
                </a:cubicBezTo>
                <a:cubicBezTo>
                  <a:pt x="310" y="892"/>
                  <a:pt x="309" y="892"/>
                  <a:pt x="308" y="893"/>
                </a:cubicBezTo>
                <a:cubicBezTo>
                  <a:pt x="307" y="893"/>
                  <a:pt x="306" y="894"/>
                  <a:pt x="304" y="894"/>
                </a:cubicBezTo>
                <a:cubicBezTo>
                  <a:pt x="304" y="894"/>
                  <a:pt x="304" y="894"/>
                  <a:pt x="304" y="894"/>
                </a:cubicBezTo>
                <a:cubicBezTo>
                  <a:pt x="304" y="905"/>
                  <a:pt x="315" y="906"/>
                  <a:pt x="323" y="909"/>
                </a:cubicBezTo>
                <a:cubicBezTo>
                  <a:pt x="320" y="912"/>
                  <a:pt x="323" y="913"/>
                  <a:pt x="323" y="918"/>
                </a:cubicBezTo>
                <a:cubicBezTo>
                  <a:pt x="342" y="921"/>
                  <a:pt x="364" y="922"/>
                  <a:pt x="381" y="928"/>
                </a:cubicBezTo>
                <a:cubicBezTo>
                  <a:pt x="377" y="927"/>
                  <a:pt x="374" y="927"/>
                  <a:pt x="371" y="927"/>
                </a:cubicBezTo>
                <a:cubicBezTo>
                  <a:pt x="349" y="927"/>
                  <a:pt x="336" y="936"/>
                  <a:pt x="321" y="943"/>
                </a:cubicBezTo>
                <a:cubicBezTo>
                  <a:pt x="320" y="959"/>
                  <a:pt x="303" y="959"/>
                  <a:pt x="302" y="976"/>
                </a:cubicBezTo>
                <a:cubicBezTo>
                  <a:pt x="308" y="976"/>
                  <a:pt x="314" y="977"/>
                  <a:pt x="319" y="977"/>
                </a:cubicBezTo>
                <a:cubicBezTo>
                  <a:pt x="324" y="977"/>
                  <a:pt x="329" y="976"/>
                  <a:pt x="333" y="972"/>
                </a:cubicBezTo>
                <a:cubicBezTo>
                  <a:pt x="334" y="978"/>
                  <a:pt x="330" y="977"/>
                  <a:pt x="331" y="983"/>
                </a:cubicBezTo>
                <a:cubicBezTo>
                  <a:pt x="346" y="979"/>
                  <a:pt x="356" y="981"/>
                  <a:pt x="364" y="972"/>
                </a:cubicBezTo>
                <a:cubicBezTo>
                  <a:pt x="361" y="984"/>
                  <a:pt x="372" y="981"/>
                  <a:pt x="378" y="984"/>
                </a:cubicBezTo>
                <a:cubicBezTo>
                  <a:pt x="365" y="987"/>
                  <a:pt x="364" y="1000"/>
                  <a:pt x="361" y="1012"/>
                </a:cubicBezTo>
                <a:cubicBezTo>
                  <a:pt x="361" y="1012"/>
                  <a:pt x="362" y="1012"/>
                  <a:pt x="363" y="1012"/>
                </a:cubicBezTo>
                <a:cubicBezTo>
                  <a:pt x="365" y="1012"/>
                  <a:pt x="367" y="1011"/>
                  <a:pt x="368" y="1010"/>
                </a:cubicBezTo>
                <a:cubicBezTo>
                  <a:pt x="370" y="1010"/>
                  <a:pt x="372" y="1009"/>
                  <a:pt x="373" y="1009"/>
                </a:cubicBezTo>
                <a:cubicBezTo>
                  <a:pt x="373" y="1009"/>
                  <a:pt x="374" y="1009"/>
                  <a:pt x="374" y="1010"/>
                </a:cubicBezTo>
                <a:cubicBezTo>
                  <a:pt x="372" y="1020"/>
                  <a:pt x="362" y="1021"/>
                  <a:pt x="362" y="1034"/>
                </a:cubicBezTo>
                <a:cubicBezTo>
                  <a:pt x="363" y="1034"/>
                  <a:pt x="363" y="1034"/>
                  <a:pt x="364" y="1034"/>
                </a:cubicBezTo>
                <a:cubicBezTo>
                  <a:pt x="365" y="1034"/>
                  <a:pt x="366" y="1034"/>
                  <a:pt x="367" y="1033"/>
                </a:cubicBezTo>
                <a:cubicBezTo>
                  <a:pt x="368" y="1033"/>
                  <a:pt x="369" y="1032"/>
                  <a:pt x="369" y="1032"/>
                </a:cubicBezTo>
                <a:cubicBezTo>
                  <a:pt x="370" y="1032"/>
                  <a:pt x="370" y="1033"/>
                  <a:pt x="371" y="1034"/>
                </a:cubicBezTo>
                <a:cubicBezTo>
                  <a:pt x="364" y="1037"/>
                  <a:pt x="366" y="1048"/>
                  <a:pt x="366" y="1058"/>
                </a:cubicBezTo>
                <a:cubicBezTo>
                  <a:pt x="366" y="1058"/>
                  <a:pt x="367" y="1058"/>
                  <a:pt x="368" y="1058"/>
                </a:cubicBezTo>
                <a:cubicBezTo>
                  <a:pt x="379" y="1058"/>
                  <a:pt x="383" y="1050"/>
                  <a:pt x="388" y="1044"/>
                </a:cubicBezTo>
                <a:cubicBezTo>
                  <a:pt x="388" y="1049"/>
                  <a:pt x="387" y="1054"/>
                  <a:pt x="391" y="1054"/>
                </a:cubicBezTo>
                <a:cubicBezTo>
                  <a:pt x="395" y="1048"/>
                  <a:pt x="399" y="1043"/>
                  <a:pt x="403" y="1037"/>
                </a:cubicBezTo>
                <a:cubicBezTo>
                  <a:pt x="404" y="1039"/>
                  <a:pt x="405" y="1040"/>
                  <a:pt x="407" y="1041"/>
                </a:cubicBezTo>
                <a:cubicBezTo>
                  <a:pt x="419" y="1026"/>
                  <a:pt x="418" y="998"/>
                  <a:pt x="429" y="983"/>
                </a:cubicBezTo>
                <a:cubicBezTo>
                  <a:pt x="421" y="1005"/>
                  <a:pt x="421" y="1022"/>
                  <a:pt x="431" y="1041"/>
                </a:cubicBezTo>
                <a:cubicBezTo>
                  <a:pt x="431" y="1041"/>
                  <a:pt x="432" y="1041"/>
                  <a:pt x="432" y="1041"/>
                </a:cubicBezTo>
                <a:cubicBezTo>
                  <a:pt x="439" y="1041"/>
                  <a:pt x="439" y="1051"/>
                  <a:pt x="444" y="1056"/>
                </a:cubicBezTo>
                <a:cubicBezTo>
                  <a:pt x="437" y="1061"/>
                  <a:pt x="435" y="1073"/>
                  <a:pt x="439" y="1080"/>
                </a:cubicBezTo>
                <a:cubicBezTo>
                  <a:pt x="437" y="1080"/>
                  <a:pt x="437" y="1078"/>
                  <a:pt x="435" y="1078"/>
                </a:cubicBezTo>
                <a:cubicBezTo>
                  <a:pt x="434" y="1078"/>
                  <a:pt x="434" y="1078"/>
                  <a:pt x="434" y="1078"/>
                </a:cubicBezTo>
                <a:cubicBezTo>
                  <a:pt x="435" y="1086"/>
                  <a:pt x="435" y="1084"/>
                  <a:pt x="436" y="1092"/>
                </a:cubicBezTo>
                <a:cubicBezTo>
                  <a:pt x="433" y="1094"/>
                  <a:pt x="429" y="1095"/>
                  <a:pt x="426" y="1095"/>
                </a:cubicBezTo>
                <a:cubicBezTo>
                  <a:pt x="424" y="1095"/>
                  <a:pt x="421" y="1094"/>
                  <a:pt x="419" y="1094"/>
                </a:cubicBezTo>
                <a:cubicBezTo>
                  <a:pt x="420" y="1107"/>
                  <a:pt x="429" y="1114"/>
                  <a:pt x="436" y="1121"/>
                </a:cubicBezTo>
                <a:cubicBezTo>
                  <a:pt x="434" y="1121"/>
                  <a:pt x="433" y="1121"/>
                  <a:pt x="431" y="1121"/>
                </a:cubicBezTo>
                <a:cubicBezTo>
                  <a:pt x="420" y="1121"/>
                  <a:pt x="408" y="1125"/>
                  <a:pt x="414" y="1130"/>
                </a:cubicBezTo>
                <a:cubicBezTo>
                  <a:pt x="410" y="1132"/>
                  <a:pt x="405" y="1133"/>
                  <a:pt x="403" y="1138"/>
                </a:cubicBezTo>
                <a:cubicBezTo>
                  <a:pt x="409" y="1140"/>
                  <a:pt x="416" y="1141"/>
                  <a:pt x="423" y="1141"/>
                </a:cubicBezTo>
                <a:cubicBezTo>
                  <a:pt x="428" y="1141"/>
                  <a:pt x="434" y="1140"/>
                  <a:pt x="438" y="1138"/>
                </a:cubicBezTo>
                <a:cubicBezTo>
                  <a:pt x="434" y="1145"/>
                  <a:pt x="433" y="1158"/>
                  <a:pt x="439" y="1164"/>
                </a:cubicBezTo>
                <a:cubicBezTo>
                  <a:pt x="446" y="1158"/>
                  <a:pt x="450" y="1150"/>
                  <a:pt x="460" y="1147"/>
                </a:cubicBezTo>
                <a:cubicBezTo>
                  <a:pt x="462" y="1158"/>
                  <a:pt x="470" y="1163"/>
                  <a:pt x="479" y="1167"/>
                </a:cubicBezTo>
                <a:cubicBezTo>
                  <a:pt x="483" y="1160"/>
                  <a:pt x="480" y="1148"/>
                  <a:pt x="482" y="1142"/>
                </a:cubicBezTo>
                <a:cubicBezTo>
                  <a:pt x="491" y="1147"/>
                  <a:pt x="489" y="1143"/>
                  <a:pt x="497" y="1147"/>
                </a:cubicBezTo>
                <a:cubicBezTo>
                  <a:pt x="499" y="1136"/>
                  <a:pt x="489" y="1133"/>
                  <a:pt x="496" y="1126"/>
                </a:cubicBezTo>
                <a:cubicBezTo>
                  <a:pt x="491" y="1123"/>
                  <a:pt x="481" y="1124"/>
                  <a:pt x="475" y="1121"/>
                </a:cubicBezTo>
                <a:cubicBezTo>
                  <a:pt x="488" y="1117"/>
                  <a:pt x="499" y="1115"/>
                  <a:pt x="508" y="1115"/>
                </a:cubicBezTo>
                <a:cubicBezTo>
                  <a:pt x="567" y="1115"/>
                  <a:pt x="530" y="1206"/>
                  <a:pt x="504" y="1278"/>
                </a:cubicBezTo>
                <a:cubicBezTo>
                  <a:pt x="500" y="1274"/>
                  <a:pt x="486" y="1275"/>
                  <a:pt x="491" y="1266"/>
                </a:cubicBezTo>
                <a:cubicBezTo>
                  <a:pt x="478" y="1266"/>
                  <a:pt x="470" y="1262"/>
                  <a:pt x="460" y="1260"/>
                </a:cubicBezTo>
                <a:cubicBezTo>
                  <a:pt x="455" y="1264"/>
                  <a:pt x="442" y="1267"/>
                  <a:pt x="435" y="1267"/>
                </a:cubicBezTo>
                <a:cubicBezTo>
                  <a:pt x="434" y="1267"/>
                  <a:pt x="433" y="1267"/>
                  <a:pt x="432" y="1266"/>
                </a:cubicBezTo>
                <a:cubicBezTo>
                  <a:pt x="462" y="1258"/>
                  <a:pt x="486" y="1247"/>
                  <a:pt x="501" y="1227"/>
                </a:cubicBezTo>
                <a:cubicBezTo>
                  <a:pt x="498" y="1226"/>
                  <a:pt x="492" y="1227"/>
                  <a:pt x="491" y="1224"/>
                </a:cubicBezTo>
                <a:cubicBezTo>
                  <a:pt x="498" y="1220"/>
                  <a:pt x="502" y="1214"/>
                  <a:pt x="504" y="1205"/>
                </a:cubicBezTo>
                <a:cubicBezTo>
                  <a:pt x="504" y="1205"/>
                  <a:pt x="503" y="1205"/>
                  <a:pt x="503" y="1205"/>
                </a:cubicBezTo>
                <a:cubicBezTo>
                  <a:pt x="501" y="1205"/>
                  <a:pt x="501" y="1204"/>
                  <a:pt x="501" y="1203"/>
                </a:cubicBezTo>
                <a:cubicBezTo>
                  <a:pt x="501" y="1202"/>
                  <a:pt x="500" y="1201"/>
                  <a:pt x="499" y="1201"/>
                </a:cubicBezTo>
                <a:cubicBezTo>
                  <a:pt x="499" y="1201"/>
                  <a:pt x="498" y="1201"/>
                  <a:pt x="497" y="1201"/>
                </a:cubicBezTo>
                <a:cubicBezTo>
                  <a:pt x="492" y="1205"/>
                  <a:pt x="483" y="1206"/>
                  <a:pt x="477" y="1210"/>
                </a:cubicBezTo>
                <a:cubicBezTo>
                  <a:pt x="478" y="1208"/>
                  <a:pt x="479" y="1205"/>
                  <a:pt x="479" y="1201"/>
                </a:cubicBezTo>
                <a:cubicBezTo>
                  <a:pt x="468" y="1202"/>
                  <a:pt x="462" y="1214"/>
                  <a:pt x="455" y="1214"/>
                </a:cubicBezTo>
                <a:cubicBezTo>
                  <a:pt x="454" y="1214"/>
                  <a:pt x="454" y="1214"/>
                  <a:pt x="453" y="1213"/>
                </a:cubicBezTo>
                <a:cubicBezTo>
                  <a:pt x="457" y="1211"/>
                  <a:pt x="459" y="1207"/>
                  <a:pt x="458" y="1200"/>
                </a:cubicBezTo>
                <a:cubicBezTo>
                  <a:pt x="457" y="1200"/>
                  <a:pt x="457" y="1200"/>
                  <a:pt x="457" y="1200"/>
                </a:cubicBezTo>
                <a:cubicBezTo>
                  <a:pt x="453" y="1200"/>
                  <a:pt x="451" y="1202"/>
                  <a:pt x="449" y="1204"/>
                </a:cubicBezTo>
                <a:cubicBezTo>
                  <a:pt x="447" y="1206"/>
                  <a:pt x="446" y="1208"/>
                  <a:pt x="443" y="1208"/>
                </a:cubicBezTo>
                <a:cubicBezTo>
                  <a:pt x="441" y="1208"/>
                  <a:pt x="440" y="1208"/>
                  <a:pt x="438" y="1207"/>
                </a:cubicBezTo>
                <a:cubicBezTo>
                  <a:pt x="437" y="1212"/>
                  <a:pt x="432" y="1214"/>
                  <a:pt x="431" y="1219"/>
                </a:cubicBezTo>
                <a:cubicBezTo>
                  <a:pt x="430" y="1208"/>
                  <a:pt x="424" y="1203"/>
                  <a:pt x="417" y="1198"/>
                </a:cubicBezTo>
                <a:cubicBezTo>
                  <a:pt x="421" y="1195"/>
                  <a:pt x="418" y="1183"/>
                  <a:pt x="417" y="1179"/>
                </a:cubicBezTo>
                <a:cubicBezTo>
                  <a:pt x="416" y="1179"/>
                  <a:pt x="416" y="1179"/>
                  <a:pt x="415" y="1179"/>
                </a:cubicBezTo>
                <a:cubicBezTo>
                  <a:pt x="405" y="1179"/>
                  <a:pt x="405" y="1190"/>
                  <a:pt x="400" y="1195"/>
                </a:cubicBezTo>
                <a:cubicBezTo>
                  <a:pt x="400" y="1193"/>
                  <a:pt x="399" y="1191"/>
                  <a:pt x="397" y="1191"/>
                </a:cubicBezTo>
                <a:cubicBezTo>
                  <a:pt x="397" y="1191"/>
                  <a:pt x="397" y="1191"/>
                  <a:pt x="396" y="1191"/>
                </a:cubicBezTo>
                <a:cubicBezTo>
                  <a:pt x="392" y="1194"/>
                  <a:pt x="392" y="1202"/>
                  <a:pt x="385" y="1202"/>
                </a:cubicBezTo>
                <a:cubicBezTo>
                  <a:pt x="384" y="1202"/>
                  <a:pt x="384" y="1202"/>
                  <a:pt x="383" y="1201"/>
                </a:cubicBezTo>
                <a:cubicBezTo>
                  <a:pt x="380" y="1213"/>
                  <a:pt x="375" y="1224"/>
                  <a:pt x="374" y="1237"/>
                </a:cubicBezTo>
                <a:cubicBezTo>
                  <a:pt x="370" y="1213"/>
                  <a:pt x="364" y="1190"/>
                  <a:pt x="345" y="1179"/>
                </a:cubicBezTo>
                <a:cubicBezTo>
                  <a:pt x="345" y="1182"/>
                  <a:pt x="346" y="1186"/>
                  <a:pt x="343" y="1186"/>
                </a:cubicBezTo>
                <a:cubicBezTo>
                  <a:pt x="335" y="1182"/>
                  <a:pt x="334" y="1170"/>
                  <a:pt x="323" y="1169"/>
                </a:cubicBezTo>
                <a:cubicBezTo>
                  <a:pt x="318" y="1181"/>
                  <a:pt x="327" y="1192"/>
                  <a:pt x="331" y="1200"/>
                </a:cubicBezTo>
                <a:cubicBezTo>
                  <a:pt x="330" y="1199"/>
                  <a:pt x="328" y="1198"/>
                  <a:pt x="325" y="1198"/>
                </a:cubicBezTo>
                <a:cubicBezTo>
                  <a:pt x="322" y="1198"/>
                  <a:pt x="320" y="1199"/>
                  <a:pt x="320" y="1201"/>
                </a:cubicBezTo>
                <a:cubicBezTo>
                  <a:pt x="322" y="1211"/>
                  <a:pt x="332" y="1211"/>
                  <a:pt x="328" y="1222"/>
                </a:cubicBezTo>
                <a:cubicBezTo>
                  <a:pt x="335" y="1229"/>
                  <a:pt x="350" y="1237"/>
                  <a:pt x="352" y="1244"/>
                </a:cubicBezTo>
                <a:cubicBezTo>
                  <a:pt x="346" y="1241"/>
                  <a:pt x="338" y="1239"/>
                  <a:pt x="329" y="1239"/>
                </a:cubicBezTo>
                <a:cubicBezTo>
                  <a:pt x="313" y="1239"/>
                  <a:pt x="297" y="1245"/>
                  <a:pt x="290" y="1253"/>
                </a:cubicBezTo>
                <a:cubicBezTo>
                  <a:pt x="297" y="1256"/>
                  <a:pt x="303" y="1261"/>
                  <a:pt x="311" y="1263"/>
                </a:cubicBezTo>
                <a:cubicBezTo>
                  <a:pt x="310" y="1267"/>
                  <a:pt x="306" y="1266"/>
                  <a:pt x="309" y="1270"/>
                </a:cubicBezTo>
                <a:cubicBezTo>
                  <a:pt x="310" y="1270"/>
                  <a:pt x="310" y="1270"/>
                  <a:pt x="311" y="1270"/>
                </a:cubicBezTo>
                <a:cubicBezTo>
                  <a:pt x="314" y="1270"/>
                  <a:pt x="317" y="1271"/>
                  <a:pt x="320" y="1272"/>
                </a:cubicBezTo>
                <a:cubicBezTo>
                  <a:pt x="322" y="1273"/>
                  <a:pt x="325" y="1273"/>
                  <a:pt x="329" y="1273"/>
                </a:cubicBezTo>
                <a:cubicBezTo>
                  <a:pt x="330" y="1273"/>
                  <a:pt x="331" y="1273"/>
                  <a:pt x="331" y="1273"/>
                </a:cubicBezTo>
                <a:cubicBezTo>
                  <a:pt x="330" y="1279"/>
                  <a:pt x="333" y="1282"/>
                  <a:pt x="335" y="1285"/>
                </a:cubicBezTo>
                <a:cubicBezTo>
                  <a:pt x="327" y="1288"/>
                  <a:pt x="322" y="1293"/>
                  <a:pt x="318" y="1299"/>
                </a:cubicBezTo>
                <a:cubicBezTo>
                  <a:pt x="318" y="1301"/>
                  <a:pt x="319" y="1301"/>
                  <a:pt x="320" y="1301"/>
                </a:cubicBezTo>
                <a:cubicBezTo>
                  <a:pt x="321" y="1301"/>
                  <a:pt x="322" y="1301"/>
                  <a:pt x="323" y="1301"/>
                </a:cubicBezTo>
                <a:cubicBezTo>
                  <a:pt x="324" y="1301"/>
                  <a:pt x="325" y="1300"/>
                  <a:pt x="326" y="1300"/>
                </a:cubicBezTo>
                <a:cubicBezTo>
                  <a:pt x="327" y="1300"/>
                  <a:pt x="328" y="1301"/>
                  <a:pt x="328" y="1302"/>
                </a:cubicBezTo>
                <a:cubicBezTo>
                  <a:pt x="321" y="1305"/>
                  <a:pt x="315" y="1310"/>
                  <a:pt x="309" y="1314"/>
                </a:cubicBezTo>
                <a:cubicBezTo>
                  <a:pt x="311" y="1316"/>
                  <a:pt x="316" y="1315"/>
                  <a:pt x="314" y="1319"/>
                </a:cubicBezTo>
                <a:cubicBezTo>
                  <a:pt x="306" y="1321"/>
                  <a:pt x="305" y="1329"/>
                  <a:pt x="302" y="1335"/>
                </a:cubicBezTo>
                <a:cubicBezTo>
                  <a:pt x="303" y="1335"/>
                  <a:pt x="304" y="1335"/>
                  <a:pt x="305" y="1335"/>
                </a:cubicBezTo>
                <a:cubicBezTo>
                  <a:pt x="306" y="1335"/>
                  <a:pt x="308" y="1335"/>
                  <a:pt x="309" y="1335"/>
                </a:cubicBezTo>
                <a:cubicBezTo>
                  <a:pt x="311" y="1335"/>
                  <a:pt x="312" y="1335"/>
                  <a:pt x="313" y="1335"/>
                </a:cubicBezTo>
                <a:cubicBezTo>
                  <a:pt x="317" y="1335"/>
                  <a:pt x="319" y="1335"/>
                  <a:pt x="321" y="1333"/>
                </a:cubicBezTo>
                <a:cubicBezTo>
                  <a:pt x="321" y="1337"/>
                  <a:pt x="318" y="1339"/>
                  <a:pt x="323" y="1340"/>
                </a:cubicBezTo>
                <a:cubicBezTo>
                  <a:pt x="341" y="1338"/>
                  <a:pt x="357" y="1320"/>
                  <a:pt x="367" y="1311"/>
                </a:cubicBezTo>
                <a:cubicBezTo>
                  <a:pt x="357" y="1321"/>
                  <a:pt x="357" y="1337"/>
                  <a:pt x="352" y="1345"/>
                </a:cubicBezTo>
                <a:cubicBezTo>
                  <a:pt x="353" y="1348"/>
                  <a:pt x="357" y="1348"/>
                  <a:pt x="359" y="1350"/>
                </a:cubicBezTo>
                <a:cubicBezTo>
                  <a:pt x="356" y="1352"/>
                  <a:pt x="356" y="1366"/>
                  <a:pt x="360" y="1366"/>
                </a:cubicBezTo>
                <a:cubicBezTo>
                  <a:pt x="361" y="1366"/>
                  <a:pt x="361" y="1366"/>
                  <a:pt x="361" y="1366"/>
                </a:cubicBezTo>
                <a:cubicBezTo>
                  <a:pt x="364" y="1361"/>
                  <a:pt x="367" y="1353"/>
                  <a:pt x="373" y="1353"/>
                </a:cubicBezTo>
                <a:cubicBezTo>
                  <a:pt x="374" y="1353"/>
                  <a:pt x="375" y="1353"/>
                  <a:pt x="376" y="1354"/>
                </a:cubicBezTo>
                <a:cubicBezTo>
                  <a:pt x="380" y="1351"/>
                  <a:pt x="378" y="1342"/>
                  <a:pt x="381" y="1338"/>
                </a:cubicBezTo>
                <a:cubicBezTo>
                  <a:pt x="384" y="1343"/>
                  <a:pt x="385" y="1349"/>
                  <a:pt x="391" y="1350"/>
                </a:cubicBezTo>
                <a:cubicBezTo>
                  <a:pt x="400" y="1332"/>
                  <a:pt x="386" y="1309"/>
                  <a:pt x="395" y="1294"/>
                </a:cubicBezTo>
                <a:cubicBezTo>
                  <a:pt x="455" y="1352"/>
                  <a:pt x="421" y="1419"/>
                  <a:pt x="369" y="1468"/>
                </a:cubicBezTo>
                <a:cubicBezTo>
                  <a:pt x="337" y="1499"/>
                  <a:pt x="306" y="1536"/>
                  <a:pt x="272" y="1545"/>
                </a:cubicBezTo>
                <a:cubicBezTo>
                  <a:pt x="276" y="1541"/>
                  <a:pt x="270" y="1538"/>
                  <a:pt x="272" y="1532"/>
                </a:cubicBezTo>
                <a:cubicBezTo>
                  <a:pt x="271" y="1531"/>
                  <a:pt x="270" y="1531"/>
                  <a:pt x="269" y="1531"/>
                </a:cubicBezTo>
                <a:cubicBezTo>
                  <a:pt x="267" y="1531"/>
                  <a:pt x="267" y="1534"/>
                  <a:pt x="265" y="1535"/>
                </a:cubicBezTo>
                <a:cubicBezTo>
                  <a:pt x="269" y="1524"/>
                  <a:pt x="261" y="1523"/>
                  <a:pt x="260" y="1513"/>
                </a:cubicBezTo>
                <a:cubicBezTo>
                  <a:pt x="247" y="1515"/>
                  <a:pt x="243" y="1533"/>
                  <a:pt x="244" y="1544"/>
                </a:cubicBezTo>
                <a:cubicBezTo>
                  <a:pt x="237" y="1539"/>
                  <a:pt x="233" y="1531"/>
                  <a:pt x="222" y="1530"/>
                </a:cubicBezTo>
                <a:cubicBezTo>
                  <a:pt x="222" y="1539"/>
                  <a:pt x="221" y="1548"/>
                  <a:pt x="227" y="1550"/>
                </a:cubicBezTo>
                <a:cubicBezTo>
                  <a:pt x="219" y="1550"/>
                  <a:pt x="219" y="1550"/>
                  <a:pt x="219" y="1550"/>
                </a:cubicBezTo>
                <a:cubicBezTo>
                  <a:pt x="224" y="1561"/>
                  <a:pt x="236" y="1565"/>
                  <a:pt x="246" y="1571"/>
                </a:cubicBezTo>
                <a:cubicBezTo>
                  <a:pt x="224" y="1573"/>
                  <a:pt x="194" y="1576"/>
                  <a:pt x="186" y="1597"/>
                </a:cubicBezTo>
                <a:cubicBezTo>
                  <a:pt x="186" y="1580"/>
                  <a:pt x="188" y="1573"/>
                  <a:pt x="186" y="1557"/>
                </a:cubicBezTo>
                <a:cubicBezTo>
                  <a:pt x="219" y="1549"/>
                  <a:pt x="224" y="1472"/>
                  <a:pt x="253" y="1472"/>
                </a:cubicBezTo>
                <a:cubicBezTo>
                  <a:pt x="259" y="1472"/>
                  <a:pt x="266" y="1475"/>
                  <a:pt x="275" y="1484"/>
                </a:cubicBezTo>
                <a:cubicBezTo>
                  <a:pt x="274" y="1474"/>
                  <a:pt x="282" y="1474"/>
                  <a:pt x="285" y="1470"/>
                </a:cubicBezTo>
                <a:cubicBezTo>
                  <a:pt x="281" y="1469"/>
                  <a:pt x="278" y="1467"/>
                  <a:pt x="275" y="1465"/>
                </a:cubicBezTo>
                <a:cubicBezTo>
                  <a:pt x="276" y="1463"/>
                  <a:pt x="277" y="1460"/>
                  <a:pt x="277" y="1456"/>
                </a:cubicBezTo>
                <a:cubicBezTo>
                  <a:pt x="276" y="1456"/>
                  <a:pt x="276" y="1456"/>
                  <a:pt x="276" y="1456"/>
                </a:cubicBezTo>
                <a:cubicBezTo>
                  <a:pt x="268" y="1456"/>
                  <a:pt x="270" y="1446"/>
                  <a:pt x="265" y="1443"/>
                </a:cubicBezTo>
                <a:cubicBezTo>
                  <a:pt x="262" y="1446"/>
                  <a:pt x="261" y="1450"/>
                  <a:pt x="258" y="1453"/>
                </a:cubicBezTo>
                <a:cubicBezTo>
                  <a:pt x="254" y="1445"/>
                  <a:pt x="265" y="1437"/>
                  <a:pt x="274" y="1437"/>
                </a:cubicBezTo>
                <a:cubicBezTo>
                  <a:pt x="276" y="1437"/>
                  <a:pt x="277" y="1437"/>
                  <a:pt x="278" y="1438"/>
                </a:cubicBezTo>
                <a:cubicBezTo>
                  <a:pt x="273" y="1443"/>
                  <a:pt x="276" y="1455"/>
                  <a:pt x="286" y="1455"/>
                </a:cubicBezTo>
                <a:cubicBezTo>
                  <a:pt x="286" y="1455"/>
                  <a:pt x="287" y="1455"/>
                  <a:pt x="287" y="1455"/>
                </a:cubicBezTo>
                <a:cubicBezTo>
                  <a:pt x="290" y="1449"/>
                  <a:pt x="291" y="1443"/>
                  <a:pt x="299" y="1443"/>
                </a:cubicBezTo>
                <a:cubicBezTo>
                  <a:pt x="299" y="1444"/>
                  <a:pt x="300" y="1444"/>
                  <a:pt x="302" y="1444"/>
                </a:cubicBezTo>
                <a:cubicBezTo>
                  <a:pt x="302" y="1444"/>
                  <a:pt x="302" y="1444"/>
                  <a:pt x="302" y="1444"/>
                </a:cubicBezTo>
                <a:cubicBezTo>
                  <a:pt x="300" y="1447"/>
                  <a:pt x="301" y="1452"/>
                  <a:pt x="301" y="1456"/>
                </a:cubicBezTo>
                <a:cubicBezTo>
                  <a:pt x="307" y="1456"/>
                  <a:pt x="308" y="1451"/>
                  <a:pt x="314" y="1451"/>
                </a:cubicBezTo>
                <a:cubicBezTo>
                  <a:pt x="317" y="1454"/>
                  <a:pt x="316" y="1460"/>
                  <a:pt x="321" y="1460"/>
                </a:cubicBezTo>
                <a:cubicBezTo>
                  <a:pt x="321" y="1460"/>
                  <a:pt x="321" y="1460"/>
                  <a:pt x="321" y="1460"/>
                </a:cubicBezTo>
                <a:cubicBezTo>
                  <a:pt x="322" y="1457"/>
                  <a:pt x="322" y="1453"/>
                  <a:pt x="325" y="1451"/>
                </a:cubicBezTo>
                <a:cubicBezTo>
                  <a:pt x="326" y="1453"/>
                  <a:pt x="331" y="1455"/>
                  <a:pt x="335" y="1455"/>
                </a:cubicBezTo>
                <a:cubicBezTo>
                  <a:pt x="337" y="1455"/>
                  <a:pt x="339" y="1454"/>
                  <a:pt x="340" y="1453"/>
                </a:cubicBezTo>
                <a:cubicBezTo>
                  <a:pt x="335" y="1451"/>
                  <a:pt x="337" y="1443"/>
                  <a:pt x="331" y="1441"/>
                </a:cubicBezTo>
                <a:cubicBezTo>
                  <a:pt x="334" y="1439"/>
                  <a:pt x="338" y="1437"/>
                  <a:pt x="338" y="1432"/>
                </a:cubicBezTo>
                <a:cubicBezTo>
                  <a:pt x="329" y="1431"/>
                  <a:pt x="339" y="1417"/>
                  <a:pt x="333" y="1410"/>
                </a:cubicBezTo>
                <a:cubicBezTo>
                  <a:pt x="330" y="1413"/>
                  <a:pt x="324" y="1414"/>
                  <a:pt x="321" y="1417"/>
                </a:cubicBezTo>
                <a:cubicBezTo>
                  <a:pt x="321" y="1413"/>
                  <a:pt x="319" y="1410"/>
                  <a:pt x="316" y="1408"/>
                </a:cubicBezTo>
                <a:cubicBezTo>
                  <a:pt x="312" y="1412"/>
                  <a:pt x="305" y="1424"/>
                  <a:pt x="313" y="1428"/>
                </a:cubicBezTo>
                <a:cubicBezTo>
                  <a:pt x="307" y="1425"/>
                  <a:pt x="300" y="1422"/>
                  <a:pt x="292" y="1422"/>
                </a:cubicBezTo>
                <a:cubicBezTo>
                  <a:pt x="289" y="1422"/>
                  <a:pt x="285" y="1423"/>
                  <a:pt x="282" y="1424"/>
                </a:cubicBezTo>
                <a:cubicBezTo>
                  <a:pt x="282" y="1412"/>
                  <a:pt x="282" y="1412"/>
                  <a:pt x="282" y="1412"/>
                </a:cubicBezTo>
                <a:cubicBezTo>
                  <a:pt x="284" y="1413"/>
                  <a:pt x="286" y="1413"/>
                  <a:pt x="287" y="1413"/>
                </a:cubicBezTo>
                <a:cubicBezTo>
                  <a:pt x="288" y="1413"/>
                  <a:pt x="290" y="1413"/>
                  <a:pt x="292" y="1412"/>
                </a:cubicBezTo>
                <a:cubicBezTo>
                  <a:pt x="289" y="1406"/>
                  <a:pt x="293" y="1405"/>
                  <a:pt x="292" y="1398"/>
                </a:cubicBezTo>
                <a:cubicBezTo>
                  <a:pt x="279" y="1398"/>
                  <a:pt x="279" y="1395"/>
                  <a:pt x="268" y="1393"/>
                </a:cubicBezTo>
                <a:cubicBezTo>
                  <a:pt x="264" y="1404"/>
                  <a:pt x="269" y="1405"/>
                  <a:pt x="265" y="1414"/>
                </a:cubicBezTo>
                <a:cubicBezTo>
                  <a:pt x="270" y="1416"/>
                  <a:pt x="276" y="1417"/>
                  <a:pt x="278" y="1417"/>
                </a:cubicBezTo>
                <a:cubicBezTo>
                  <a:pt x="270" y="1438"/>
                  <a:pt x="247" y="1444"/>
                  <a:pt x="236" y="1463"/>
                </a:cubicBezTo>
                <a:cubicBezTo>
                  <a:pt x="239" y="1442"/>
                  <a:pt x="225" y="1438"/>
                  <a:pt x="217" y="1427"/>
                </a:cubicBezTo>
                <a:cubicBezTo>
                  <a:pt x="222" y="1428"/>
                  <a:pt x="227" y="1429"/>
                  <a:pt x="233" y="1429"/>
                </a:cubicBezTo>
                <a:cubicBezTo>
                  <a:pt x="234" y="1429"/>
                  <a:pt x="236" y="1429"/>
                  <a:pt x="237" y="1429"/>
                </a:cubicBezTo>
                <a:cubicBezTo>
                  <a:pt x="233" y="1421"/>
                  <a:pt x="248" y="1424"/>
                  <a:pt x="246" y="1414"/>
                </a:cubicBezTo>
                <a:cubicBezTo>
                  <a:pt x="245" y="1414"/>
                  <a:pt x="244" y="1414"/>
                  <a:pt x="244" y="1414"/>
                </a:cubicBezTo>
                <a:cubicBezTo>
                  <a:pt x="241" y="1414"/>
                  <a:pt x="240" y="1413"/>
                  <a:pt x="238" y="1413"/>
                </a:cubicBezTo>
                <a:cubicBezTo>
                  <a:pt x="236" y="1412"/>
                  <a:pt x="235" y="1412"/>
                  <a:pt x="233" y="1412"/>
                </a:cubicBezTo>
                <a:cubicBezTo>
                  <a:pt x="232" y="1412"/>
                  <a:pt x="230" y="1412"/>
                  <a:pt x="229" y="1414"/>
                </a:cubicBezTo>
                <a:cubicBezTo>
                  <a:pt x="235" y="1408"/>
                  <a:pt x="238" y="1395"/>
                  <a:pt x="232" y="1391"/>
                </a:cubicBezTo>
                <a:cubicBezTo>
                  <a:pt x="224" y="1397"/>
                  <a:pt x="218" y="1396"/>
                  <a:pt x="210" y="1402"/>
                </a:cubicBezTo>
                <a:cubicBezTo>
                  <a:pt x="208" y="1400"/>
                  <a:pt x="208" y="1395"/>
                  <a:pt x="204" y="1395"/>
                </a:cubicBezTo>
                <a:cubicBezTo>
                  <a:pt x="203" y="1395"/>
                  <a:pt x="203" y="1395"/>
                  <a:pt x="203" y="1395"/>
                </a:cubicBezTo>
                <a:cubicBezTo>
                  <a:pt x="199" y="1399"/>
                  <a:pt x="196" y="1406"/>
                  <a:pt x="195" y="1414"/>
                </a:cubicBezTo>
                <a:cubicBezTo>
                  <a:pt x="193" y="1407"/>
                  <a:pt x="187" y="1405"/>
                  <a:pt x="183" y="1402"/>
                </a:cubicBezTo>
                <a:cubicBezTo>
                  <a:pt x="181" y="1404"/>
                  <a:pt x="181" y="1404"/>
                  <a:pt x="180" y="1404"/>
                </a:cubicBezTo>
                <a:cubicBezTo>
                  <a:pt x="180" y="1404"/>
                  <a:pt x="180" y="1403"/>
                  <a:pt x="179" y="1403"/>
                </a:cubicBezTo>
                <a:cubicBezTo>
                  <a:pt x="178" y="1402"/>
                  <a:pt x="177" y="1402"/>
                  <a:pt x="176" y="1402"/>
                </a:cubicBezTo>
                <a:cubicBezTo>
                  <a:pt x="175" y="1402"/>
                  <a:pt x="175" y="1402"/>
                  <a:pt x="174" y="1402"/>
                </a:cubicBezTo>
                <a:cubicBezTo>
                  <a:pt x="177" y="1411"/>
                  <a:pt x="179" y="1419"/>
                  <a:pt x="188" y="1422"/>
                </a:cubicBezTo>
                <a:cubicBezTo>
                  <a:pt x="181" y="1424"/>
                  <a:pt x="174" y="1425"/>
                  <a:pt x="174" y="1434"/>
                </a:cubicBezTo>
                <a:cubicBezTo>
                  <a:pt x="179" y="1436"/>
                  <a:pt x="186" y="1435"/>
                  <a:pt x="190" y="1438"/>
                </a:cubicBezTo>
                <a:cubicBezTo>
                  <a:pt x="187" y="1442"/>
                  <a:pt x="188" y="1449"/>
                  <a:pt x="188" y="1456"/>
                </a:cubicBezTo>
                <a:cubicBezTo>
                  <a:pt x="195" y="1455"/>
                  <a:pt x="201" y="1453"/>
                  <a:pt x="203" y="1446"/>
                </a:cubicBezTo>
                <a:cubicBezTo>
                  <a:pt x="208" y="1458"/>
                  <a:pt x="204" y="1468"/>
                  <a:pt x="195" y="1473"/>
                </a:cubicBezTo>
                <a:cubicBezTo>
                  <a:pt x="190" y="1471"/>
                  <a:pt x="187" y="1467"/>
                  <a:pt x="181" y="1467"/>
                </a:cubicBezTo>
                <a:cubicBezTo>
                  <a:pt x="177" y="1471"/>
                  <a:pt x="183" y="1479"/>
                  <a:pt x="177" y="1479"/>
                </a:cubicBezTo>
                <a:cubicBezTo>
                  <a:pt x="177" y="1479"/>
                  <a:pt x="175" y="1479"/>
                  <a:pt x="174" y="1479"/>
                </a:cubicBezTo>
                <a:cubicBezTo>
                  <a:pt x="173" y="1487"/>
                  <a:pt x="179" y="1488"/>
                  <a:pt x="184" y="1491"/>
                </a:cubicBezTo>
                <a:cubicBezTo>
                  <a:pt x="178" y="1494"/>
                  <a:pt x="175" y="1500"/>
                  <a:pt x="171" y="1506"/>
                </a:cubicBezTo>
                <a:cubicBezTo>
                  <a:pt x="164" y="1491"/>
                  <a:pt x="150" y="1483"/>
                  <a:pt x="130" y="1482"/>
                </a:cubicBezTo>
                <a:cubicBezTo>
                  <a:pt x="137" y="1479"/>
                  <a:pt x="145" y="1478"/>
                  <a:pt x="148" y="1472"/>
                </a:cubicBezTo>
                <a:cubicBezTo>
                  <a:pt x="144" y="1467"/>
                  <a:pt x="147" y="1464"/>
                  <a:pt x="147" y="1455"/>
                </a:cubicBezTo>
                <a:cubicBezTo>
                  <a:pt x="140" y="1456"/>
                  <a:pt x="134" y="1458"/>
                  <a:pt x="131" y="1463"/>
                </a:cubicBezTo>
                <a:cubicBezTo>
                  <a:pt x="132" y="1452"/>
                  <a:pt x="132" y="1441"/>
                  <a:pt x="121" y="1441"/>
                </a:cubicBezTo>
                <a:cubicBezTo>
                  <a:pt x="121" y="1441"/>
                  <a:pt x="121" y="1441"/>
                  <a:pt x="121" y="1441"/>
                </a:cubicBezTo>
                <a:cubicBezTo>
                  <a:pt x="118" y="1448"/>
                  <a:pt x="113" y="1454"/>
                  <a:pt x="111" y="1463"/>
                </a:cubicBezTo>
                <a:cubicBezTo>
                  <a:pt x="110" y="1464"/>
                  <a:pt x="109" y="1464"/>
                  <a:pt x="108" y="1464"/>
                </a:cubicBezTo>
                <a:cubicBezTo>
                  <a:pt x="103" y="1464"/>
                  <a:pt x="103" y="1460"/>
                  <a:pt x="99" y="1460"/>
                </a:cubicBezTo>
                <a:cubicBezTo>
                  <a:pt x="97" y="1469"/>
                  <a:pt x="103" y="1479"/>
                  <a:pt x="101" y="1482"/>
                </a:cubicBezTo>
                <a:cubicBezTo>
                  <a:pt x="98" y="1480"/>
                  <a:pt x="96" y="1480"/>
                  <a:pt x="94" y="1480"/>
                </a:cubicBezTo>
                <a:cubicBezTo>
                  <a:pt x="91" y="1480"/>
                  <a:pt x="89" y="1481"/>
                  <a:pt x="86" y="1482"/>
                </a:cubicBezTo>
                <a:cubicBezTo>
                  <a:pt x="83" y="1483"/>
                  <a:pt x="81" y="1484"/>
                  <a:pt x="78" y="1484"/>
                </a:cubicBezTo>
                <a:cubicBezTo>
                  <a:pt x="77" y="1484"/>
                  <a:pt x="77" y="1484"/>
                  <a:pt x="77" y="1484"/>
                </a:cubicBezTo>
                <a:cubicBezTo>
                  <a:pt x="82" y="1492"/>
                  <a:pt x="92" y="1495"/>
                  <a:pt x="101" y="1496"/>
                </a:cubicBezTo>
                <a:cubicBezTo>
                  <a:pt x="95" y="1497"/>
                  <a:pt x="93" y="1503"/>
                  <a:pt x="94" y="1511"/>
                </a:cubicBezTo>
                <a:cubicBezTo>
                  <a:pt x="95" y="1511"/>
                  <a:pt x="95" y="1511"/>
                  <a:pt x="96" y="1511"/>
                </a:cubicBezTo>
                <a:cubicBezTo>
                  <a:pt x="103" y="1511"/>
                  <a:pt x="105" y="1506"/>
                  <a:pt x="113" y="1506"/>
                </a:cubicBezTo>
                <a:cubicBezTo>
                  <a:pt x="113" y="1514"/>
                  <a:pt x="118" y="1519"/>
                  <a:pt x="121" y="1525"/>
                </a:cubicBezTo>
                <a:cubicBezTo>
                  <a:pt x="121" y="1522"/>
                  <a:pt x="123" y="1521"/>
                  <a:pt x="126" y="1521"/>
                </a:cubicBezTo>
                <a:cubicBezTo>
                  <a:pt x="127" y="1521"/>
                  <a:pt x="127" y="1521"/>
                  <a:pt x="128" y="1521"/>
                </a:cubicBezTo>
                <a:cubicBezTo>
                  <a:pt x="128" y="1516"/>
                  <a:pt x="129" y="1512"/>
                  <a:pt x="131" y="1509"/>
                </a:cubicBezTo>
                <a:cubicBezTo>
                  <a:pt x="137" y="1512"/>
                  <a:pt x="137" y="1520"/>
                  <a:pt x="142" y="1525"/>
                </a:cubicBezTo>
                <a:cubicBezTo>
                  <a:pt x="141" y="1525"/>
                  <a:pt x="141" y="1525"/>
                  <a:pt x="141" y="1525"/>
                </a:cubicBezTo>
                <a:cubicBezTo>
                  <a:pt x="139" y="1525"/>
                  <a:pt x="137" y="1526"/>
                  <a:pt x="137" y="1528"/>
                </a:cubicBezTo>
                <a:cubicBezTo>
                  <a:pt x="137" y="1528"/>
                  <a:pt x="138" y="1528"/>
                  <a:pt x="138" y="1528"/>
                </a:cubicBezTo>
                <a:cubicBezTo>
                  <a:pt x="141" y="1528"/>
                  <a:pt x="143" y="1529"/>
                  <a:pt x="143" y="1532"/>
                </a:cubicBezTo>
                <a:cubicBezTo>
                  <a:pt x="142" y="1535"/>
                  <a:pt x="137" y="1534"/>
                  <a:pt x="138" y="1540"/>
                </a:cubicBezTo>
                <a:cubicBezTo>
                  <a:pt x="148" y="1539"/>
                  <a:pt x="154" y="1538"/>
                  <a:pt x="162" y="1537"/>
                </a:cubicBezTo>
                <a:cubicBezTo>
                  <a:pt x="164" y="1528"/>
                  <a:pt x="163" y="1528"/>
                  <a:pt x="159" y="1523"/>
                </a:cubicBezTo>
                <a:cubicBezTo>
                  <a:pt x="161" y="1522"/>
                  <a:pt x="164" y="1521"/>
                  <a:pt x="166" y="1521"/>
                </a:cubicBezTo>
                <a:cubicBezTo>
                  <a:pt x="180" y="1521"/>
                  <a:pt x="177" y="1547"/>
                  <a:pt x="181" y="1559"/>
                </a:cubicBezTo>
                <a:cubicBezTo>
                  <a:pt x="171" y="1559"/>
                  <a:pt x="171" y="1559"/>
                  <a:pt x="171" y="1559"/>
                </a:cubicBezTo>
                <a:cubicBezTo>
                  <a:pt x="174" y="1557"/>
                  <a:pt x="177" y="1543"/>
                  <a:pt x="171" y="1542"/>
                </a:cubicBezTo>
                <a:cubicBezTo>
                  <a:pt x="165" y="1546"/>
                  <a:pt x="159" y="1549"/>
                  <a:pt x="155" y="1554"/>
                </a:cubicBezTo>
                <a:cubicBezTo>
                  <a:pt x="152" y="1553"/>
                  <a:pt x="151" y="1549"/>
                  <a:pt x="146" y="1549"/>
                </a:cubicBezTo>
                <a:cubicBezTo>
                  <a:pt x="145" y="1549"/>
                  <a:pt x="145" y="1549"/>
                  <a:pt x="145" y="1549"/>
                </a:cubicBezTo>
                <a:cubicBezTo>
                  <a:pt x="144" y="1553"/>
                  <a:pt x="144" y="1558"/>
                  <a:pt x="142" y="1561"/>
                </a:cubicBezTo>
                <a:cubicBezTo>
                  <a:pt x="137" y="1558"/>
                  <a:pt x="134" y="1555"/>
                  <a:pt x="127" y="1555"/>
                </a:cubicBezTo>
                <a:cubicBezTo>
                  <a:pt x="126" y="1555"/>
                  <a:pt x="124" y="1555"/>
                  <a:pt x="123" y="1556"/>
                </a:cubicBezTo>
                <a:cubicBezTo>
                  <a:pt x="126" y="1562"/>
                  <a:pt x="130" y="1567"/>
                  <a:pt x="135" y="1571"/>
                </a:cubicBezTo>
                <a:cubicBezTo>
                  <a:pt x="129" y="1572"/>
                  <a:pt x="130" y="1579"/>
                  <a:pt x="124" y="1581"/>
                </a:cubicBezTo>
                <a:cubicBezTo>
                  <a:pt x="130" y="1581"/>
                  <a:pt x="135" y="1582"/>
                  <a:pt x="138" y="1585"/>
                </a:cubicBezTo>
                <a:cubicBezTo>
                  <a:pt x="136" y="1587"/>
                  <a:pt x="140" y="1593"/>
                  <a:pt x="138" y="1600"/>
                </a:cubicBezTo>
                <a:cubicBezTo>
                  <a:pt x="143" y="1598"/>
                  <a:pt x="147" y="1596"/>
                  <a:pt x="151" y="1596"/>
                </a:cubicBezTo>
                <a:cubicBezTo>
                  <a:pt x="153" y="1596"/>
                  <a:pt x="156" y="1597"/>
                  <a:pt x="159" y="1600"/>
                </a:cubicBezTo>
                <a:cubicBezTo>
                  <a:pt x="165" y="1593"/>
                  <a:pt x="159" y="1582"/>
                  <a:pt x="159" y="1579"/>
                </a:cubicBezTo>
                <a:cubicBezTo>
                  <a:pt x="176" y="1596"/>
                  <a:pt x="173" y="1619"/>
                  <a:pt x="167" y="1644"/>
                </a:cubicBezTo>
                <a:cubicBezTo>
                  <a:pt x="172" y="1632"/>
                  <a:pt x="179" y="1623"/>
                  <a:pt x="191" y="1623"/>
                </a:cubicBezTo>
                <a:cubicBezTo>
                  <a:pt x="194" y="1623"/>
                  <a:pt x="197" y="1624"/>
                  <a:pt x="201" y="1626"/>
                </a:cubicBezTo>
                <a:cubicBezTo>
                  <a:pt x="200" y="1627"/>
                  <a:pt x="199" y="1627"/>
                  <a:pt x="198" y="1627"/>
                </a:cubicBezTo>
                <a:cubicBezTo>
                  <a:pt x="198" y="1627"/>
                  <a:pt x="197" y="1627"/>
                  <a:pt x="196" y="1627"/>
                </a:cubicBezTo>
                <a:cubicBezTo>
                  <a:pt x="196" y="1627"/>
                  <a:pt x="195" y="1627"/>
                  <a:pt x="195" y="1627"/>
                </a:cubicBezTo>
                <a:cubicBezTo>
                  <a:pt x="193" y="1627"/>
                  <a:pt x="192" y="1627"/>
                  <a:pt x="191" y="1629"/>
                </a:cubicBezTo>
                <a:cubicBezTo>
                  <a:pt x="193" y="1636"/>
                  <a:pt x="195" y="1635"/>
                  <a:pt x="193" y="1643"/>
                </a:cubicBezTo>
                <a:cubicBezTo>
                  <a:pt x="193" y="1643"/>
                  <a:pt x="193" y="1644"/>
                  <a:pt x="194" y="1644"/>
                </a:cubicBezTo>
                <a:cubicBezTo>
                  <a:pt x="195" y="1644"/>
                  <a:pt x="196" y="1643"/>
                  <a:pt x="198" y="1643"/>
                </a:cubicBezTo>
                <a:cubicBezTo>
                  <a:pt x="199" y="1643"/>
                  <a:pt x="201" y="1642"/>
                  <a:pt x="202" y="1642"/>
                </a:cubicBezTo>
                <a:cubicBezTo>
                  <a:pt x="203" y="1642"/>
                  <a:pt x="204" y="1642"/>
                  <a:pt x="205" y="1643"/>
                </a:cubicBezTo>
                <a:cubicBezTo>
                  <a:pt x="205" y="1676"/>
                  <a:pt x="171" y="1702"/>
                  <a:pt x="162" y="1737"/>
                </a:cubicBezTo>
                <a:cubicBezTo>
                  <a:pt x="160" y="1718"/>
                  <a:pt x="158" y="1688"/>
                  <a:pt x="162" y="1663"/>
                </a:cubicBezTo>
                <a:cubicBezTo>
                  <a:pt x="157" y="1683"/>
                  <a:pt x="152" y="1702"/>
                  <a:pt x="155" y="1720"/>
                </a:cubicBezTo>
                <a:cubicBezTo>
                  <a:pt x="164" y="1772"/>
                  <a:pt x="120" y="1811"/>
                  <a:pt x="123" y="1862"/>
                </a:cubicBezTo>
                <a:cubicBezTo>
                  <a:pt x="124" y="1861"/>
                  <a:pt x="125" y="1861"/>
                  <a:pt x="125" y="1861"/>
                </a:cubicBezTo>
                <a:cubicBezTo>
                  <a:pt x="128" y="1861"/>
                  <a:pt x="129" y="1862"/>
                  <a:pt x="130" y="1863"/>
                </a:cubicBezTo>
                <a:cubicBezTo>
                  <a:pt x="131" y="1864"/>
                  <a:pt x="132" y="1866"/>
                  <a:pt x="134" y="1866"/>
                </a:cubicBezTo>
                <a:cubicBezTo>
                  <a:pt x="135" y="1866"/>
                  <a:pt x="136" y="1865"/>
                  <a:pt x="137" y="1865"/>
                </a:cubicBezTo>
                <a:cubicBezTo>
                  <a:pt x="153" y="1765"/>
                  <a:pt x="194" y="1690"/>
                  <a:pt x="246" y="1626"/>
                </a:cubicBezTo>
                <a:cubicBezTo>
                  <a:pt x="249" y="1626"/>
                  <a:pt x="247" y="1631"/>
                  <a:pt x="251" y="1631"/>
                </a:cubicBezTo>
                <a:cubicBezTo>
                  <a:pt x="251" y="1631"/>
                  <a:pt x="251" y="1631"/>
                  <a:pt x="251" y="1631"/>
                </a:cubicBezTo>
                <a:cubicBezTo>
                  <a:pt x="259" y="1624"/>
                  <a:pt x="262" y="1612"/>
                  <a:pt x="268" y="1603"/>
                </a:cubicBezTo>
                <a:cubicBezTo>
                  <a:pt x="271" y="1612"/>
                  <a:pt x="281" y="1613"/>
                  <a:pt x="290" y="1615"/>
                </a:cubicBezTo>
                <a:cubicBezTo>
                  <a:pt x="291" y="1602"/>
                  <a:pt x="286" y="1595"/>
                  <a:pt x="280" y="1588"/>
                </a:cubicBezTo>
                <a:cubicBezTo>
                  <a:pt x="286" y="1591"/>
                  <a:pt x="290" y="1592"/>
                  <a:pt x="296" y="1592"/>
                </a:cubicBezTo>
                <a:cubicBezTo>
                  <a:pt x="298" y="1592"/>
                  <a:pt x="301" y="1592"/>
                  <a:pt x="304" y="1591"/>
                </a:cubicBezTo>
                <a:cubicBezTo>
                  <a:pt x="302" y="1582"/>
                  <a:pt x="317" y="1588"/>
                  <a:pt x="318" y="1581"/>
                </a:cubicBezTo>
                <a:cubicBezTo>
                  <a:pt x="309" y="1580"/>
                  <a:pt x="303" y="1570"/>
                  <a:pt x="294" y="1570"/>
                </a:cubicBezTo>
                <a:cubicBezTo>
                  <a:pt x="291" y="1570"/>
                  <a:pt x="289" y="1571"/>
                  <a:pt x="285" y="1573"/>
                </a:cubicBezTo>
                <a:cubicBezTo>
                  <a:pt x="318" y="1543"/>
                  <a:pt x="368" y="1470"/>
                  <a:pt x="412" y="1470"/>
                </a:cubicBezTo>
                <a:cubicBezTo>
                  <a:pt x="424" y="1470"/>
                  <a:pt x="435" y="1475"/>
                  <a:pt x="446" y="1487"/>
                </a:cubicBezTo>
                <a:cubicBezTo>
                  <a:pt x="456" y="1499"/>
                  <a:pt x="465" y="1514"/>
                  <a:pt x="469" y="1529"/>
                </a:cubicBezTo>
                <a:cubicBezTo>
                  <a:pt x="469" y="1529"/>
                  <a:pt x="469" y="1530"/>
                  <a:pt x="469" y="1530"/>
                </a:cubicBezTo>
                <a:cubicBezTo>
                  <a:pt x="470" y="1534"/>
                  <a:pt x="471" y="1538"/>
                  <a:pt x="471" y="1542"/>
                </a:cubicBezTo>
                <a:cubicBezTo>
                  <a:pt x="458" y="1539"/>
                  <a:pt x="453" y="1519"/>
                  <a:pt x="438" y="1516"/>
                </a:cubicBezTo>
                <a:cubicBezTo>
                  <a:pt x="437" y="1519"/>
                  <a:pt x="439" y="1525"/>
                  <a:pt x="436" y="1525"/>
                </a:cubicBezTo>
                <a:cubicBezTo>
                  <a:pt x="436" y="1525"/>
                  <a:pt x="436" y="1525"/>
                  <a:pt x="436" y="1525"/>
                </a:cubicBezTo>
                <a:cubicBezTo>
                  <a:pt x="435" y="1524"/>
                  <a:pt x="433" y="1523"/>
                  <a:pt x="432" y="1523"/>
                </a:cubicBezTo>
                <a:cubicBezTo>
                  <a:pt x="430" y="1523"/>
                  <a:pt x="428" y="1524"/>
                  <a:pt x="427" y="1524"/>
                </a:cubicBezTo>
                <a:cubicBezTo>
                  <a:pt x="425" y="1525"/>
                  <a:pt x="423" y="1525"/>
                  <a:pt x="420" y="1525"/>
                </a:cubicBezTo>
                <a:cubicBezTo>
                  <a:pt x="419" y="1525"/>
                  <a:pt x="418" y="1525"/>
                  <a:pt x="417" y="1525"/>
                </a:cubicBezTo>
                <a:cubicBezTo>
                  <a:pt x="420" y="1537"/>
                  <a:pt x="431" y="1541"/>
                  <a:pt x="439" y="1549"/>
                </a:cubicBezTo>
                <a:cubicBezTo>
                  <a:pt x="438" y="1549"/>
                  <a:pt x="437" y="1549"/>
                  <a:pt x="436" y="1549"/>
                </a:cubicBezTo>
                <a:cubicBezTo>
                  <a:pt x="419" y="1549"/>
                  <a:pt x="411" y="1557"/>
                  <a:pt x="407" y="1569"/>
                </a:cubicBezTo>
                <a:cubicBezTo>
                  <a:pt x="414" y="1571"/>
                  <a:pt x="418" y="1574"/>
                  <a:pt x="424" y="1574"/>
                </a:cubicBezTo>
                <a:cubicBezTo>
                  <a:pt x="426" y="1574"/>
                  <a:pt x="428" y="1573"/>
                  <a:pt x="431" y="1573"/>
                </a:cubicBezTo>
                <a:cubicBezTo>
                  <a:pt x="431" y="1579"/>
                  <a:pt x="431" y="1579"/>
                  <a:pt x="431" y="1579"/>
                </a:cubicBezTo>
                <a:cubicBezTo>
                  <a:pt x="436" y="1578"/>
                  <a:pt x="444" y="1579"/>
                  <a:pt x="446" y="1574"/>
                </a:cubicBezTo>
                <a:cubicBezTo>
                  <a:pt x="446" y="1588"/>
                  <a:pt x="444" y="1600"/>
                  <a:pt x="439" y="1612"/>
                </a:cubicBezTo>
                <a:cubicBezTo>
                  <a:pt x="440" y="1612"/>
                  <a:pt x="441" y="1612"/>
                  <a:pt x="442" y="1612"/>
                </a:cubicBezTo>
                <a:cubicBezTo>
                  <a:pt x="457" y="1612"/>
                  <a:pt x="469" y="1599"/>
                  <a:pt x="475" y="1586"/>
                </a:cubicBezTo>
                <a:cubicBezTo>
                  <a:pt x="472" y="1602"/>
                  <a:pt x="475" y="1610"/>
                  <a:pt x="479" y="1622"/>
                </a:cubicBezTo>
                <a:cubicBezTo>
                  <a:pt x="479" y="1622"/>
                  <a:pt x="480" y="1622"/>
                  <a:pt x="481" y="1622"/>
                </a:cubicBezTo>
                <a:cubicBezTo>
                  <a:pt x="484" y="1622"/>
                  <a:pt x="486" y="1622"/>
                  <a:pt x="487" y="1621"/>
                </a:cubicBezTo>
                <a:cubicBezTo>
                  <a:pt x="489" y="1627"/>
                  <a:pt x="491" y="1634"/>
                  <a:pt x="497" y="1636"/>
                </a:cubicBezTo>
                <a:cubicBezTo>
                  <a:pt x="497" y="1617"/>
                  <a:pt x="497" y="1617"/>
                  <a:pt x="497" y="1617"/>
                </a:cubicBezTo>
                <a:cubicBezTo>
                  <a:pt x="504" y="1617"/>
                  <a:pt x="504" y="1617"/>
                  <a:pt x="504" y="1617"/>
                </a:cubicBezTo>
                <a:cubicBezTo>
                  <a:pt x="505" y="1598"/>
                  <a:pt x="494" y="1592"/>
                  <a:pt x="489" y="1579"/>
                </a:cubicBezTo>
                <a:cubicBezTo>
                  <a:pt x="494" y="1586"/>
                  <a:pt x="503" y="1588"/>
                  <a:pt x="513" y="1588"/>
                </a:cubicBezTo>
                <a:cubicBezTo>
                  <a:pt x="520" y="1588"/>
                  <a:pt x="528" y="1587"/>
                  <a:pt x="535" y="1586"/>
                </a:cubicBezTo>
                <a:cubicBezTo>
                  <a:pt x="538" y="1581"/>
                  <a:pt x="529" y="1576"/>
                  <a:pt x="525" y="1573"/>
                </a:cubicBezTo>
                <a:cubicBezTo>
                  <a:pt x="526" y="1573"/>
                  <a:pt x="526" y="1573"/>
                  <a:pt x="527" y="1573"/>
                </a:cubicBezTo>
                <a:cubicBezTo>
                  <a:pt x="534" y="1573"/>
                  <a:pt x="521" y="1561"/>
                  <a:pt x="526" y="1559"/>
                </a:cubicBezTo>
                <a:cubicBezTo>
                  <a:pt x="528" y="1559"/>
                  <a:pt x="528" y="1559"/>
                  <a:pt x="529" y="1559"/>
                </a:cubicBezTo>
                <a:cubicBezTo>
                  <a:pt x="533" y="1559"/>
                  <a:pt x="535" y="1558"/>
                  <a:pt x="537" y="1557"/>
                </a:cubicBezTo>
                <a:cubicBezTo>
                  <a:pt x="539" y="1556"/>
                  <a:pt x="542" y="1556"/>
                  <a:pt x="545" y="1556"/>
                </a:cubicBezTo>
                <a:cubicBezTo>
                  <a:pt x="545" y="1556"/>
                  <a:pt x="545" y="1556"/>
                  <a:pt x="545" y="1556"/>
                </a:cubicBezTo>
                <a:cubicBezTo>
                  <a:pt x="546" y="1549"/>
                  <a:pt x="537" y="1553"/>
                  <a:pt x="537" y="1549"/>
                </a:cubicBezTo>
                <a:cubicBezTo>
                  <a:pt x="537" y="1549"/>
                  <a:pt x="538" y="1549"/>
                  <a:pt x="538" y="1549"/>
                </a:cubicBezTo>
                <a:cubicBezTo>
                  <a:pt x="547" y="1549"/>
                  <a:pt x="555" y="1545"/>
                  <a:pt x="552" y="1538"/>
                </a:cubicBezTo>
                <a:cubicBezTo>
                  <a:pt x="553" y="1539"/>
                  <a:pt x="553" y="1539"/>
                  <a:pt x="554" y="1539"/>
                </a:cubicBezTo>
                <a:cubicBezTo>
                  <a:pt x="562" y="1539"/>
                  <a:pt x="564" y="1529"/>
                  <a:pt x="564" y="1526"/>
                </a:cubicBezTo>
                <a:cubicBezTo>
                  <a:pt x="565" y="1527"/>
                  <a:pt x="566" y="1527"/>
                  <a:pt x="567" y="1527"/>
                </a:cubicBezTo>
                <a:cubicBezTo>
                  <a:pt x="575" y="1527"/>
                  <a:pt x="580" y="1524"/>
                  <a:pt x="588" y="1523"/>
                </a:cubicBezTo>
                <a:cubicBezTo>
                  <a:pt x="588" y="1526"/>
                  <a:pt x="588" y="1528"/>
                  <a:pt x="590" y="1530"/>
                </a:cubicBezTo>
                <a:cubicBezTo>
                  <a:pt x="605" y="1524"/>
                  <a:pt x="615" y="1530"/>
                  <a:pt x="626" y="1518"/>
                </a:cubicBezTo>
                <a:cubicBezTo>
                  <a:pt x="626" y="1520"/>
                  <a:pt x="626" y="1521"/>
                  <a:pt x="628" y="1521"/>
                </a:cubicBezTo>
                <a:cubicBezTo>
                  <a:pt x="628" y="1521"/>
                  <a:pt x="629" y="1521"/>
                  <a:pt x="629" y="1521"/>
                </a:cubicBezTo>
                <a:cubicBezTo>
                  <a:pt x="641" y="1512"/>
                  <a:pt x="655" y="1495"/>
                  <a:pt x="665" y="1489"/>
                </a:cubicBezTo>
                <a:cubicBezTo>
                  <a:pt x="649" y="1515"/>
                  <a:pt x="623" y="1531"/>
                  <a:pt x="610" y="1561"/>
                </a:cubicBezTo>
                <a:cubicBezTo>
                  <a:pt x="611" y="1561"/>
                  <a:pt x="611" y="1561"/>
                  <a:pt x="612" y="1561"/>
                </a:cubicBezTo>
                <a:cubicBezTo>
                  <a:pt x="612" y="1561"/>
                  <a:pt x="612" y="1561"/>
                  <a:pt x="612" y="1561"/>
                </a:cubicBezTo>
                <a:cubicBezTo>
                  <a:pt x="613" y="1561"/>
                  <a:pt x="613" y="1561"/>
                  <a:pt x="613" y="1561"/>
                </a:cubicBezTo>
                <a:cubicBezTo>
                  <a:pt x="615" y="1561"/>
                  <a:pt x="617" y="1561"/>
                  <a:pt x="617" y="1562"/>
                </a:cubicBezTo>
                <a:cubicBezTo>
                  <a:pt x="613" y="1571"/>
                  <a:pt x="607" y="1578"/>
                  <a:pt x="605" y="1588"/>
                </a:cubicBezTo>
                <a:cubicBezTo>
                  <a:pt x="606" y="1588"/>
                  <a:pt x="608" y="1588"/>
                  <a:pt x="609" y="1588"/>
                </a:cubicBezTo>
                <a:cubicBezTo>
                  <a:pt x="614" y="1588"/>
                  <a:pt x="616" y="1586"/>
                  <a:pt x="620" y="1585"/>
                </a:cubicBezTo>
                <a:cubicBezTo>
                  <a:pt x="615" y="1593"/>
                  <a:pt x="614" y="1610"/>
                  <a:pt x="617" y="1622"/>
                </a:cubicBezTo>
                <a:cubicBezTo>
                  <a:pt x="633" y="1617"/>
                  <a:pt x="641" y="1604"/>
                  <a:pt x="650" y="1591"/>
                </a:cubicBezTo>
                <a:cubicBezTo>
                  <a:pt x="646" y="1597"/>
                  <a:pt x="650" y="1600"/>
                  <a:pt x="650" y="1607"/>
                </a:cubicBezTo>
                <a:cubicBezTo>
                  <a:pt x="665" y="1602"/>
                  <a:pt x="664" y="1582"/>
                  <a:pt x="674" y="1571"/>
                </a:cubicBezTo>
                <a:cubicBezTo>
                  <a:pt x="678" y="1576"/>
                  <a:pt x="672" y="1592"/>
                  <a:pt x="679" y="1595"/>
                </a:cubicBezTo>
                <a:cubicBezTo>
                  <a:pt x="682" y="1587"/>
                  <a:pt x="691" y="1584"/>
                  <a:pt x="691" y="1573"/>
                </a:cubicBezTo>
                <a:cubicBezTo>
                  <a:pt x="692" y="1574"/>
                  <a:pt x="693" y="1574"/>
                  <a:pt x="694" y="1574"/>
                </a:cubicBezTo>
                <a:cubicBezTo>
                  <a:pt x="695" y="1574"/>
                  <a:pt x="696" y="1574"/>
                  <a:pt x="697" y="1573"/>
                </a:cubicBezTo>
                <a:cubicBezTo>
                  <a:pt x="699" y="1566"/>
                  <a:pt x="701" y="1559"/>
                  <a:pt x="703" y="1552"/>
                </a:cubicBezTo>
                <a:cubicBezTo>
                  <a:pt x="704" y="1558"/>
                  <a:pt x="708" y="1562"/>
                  <a:pt x="713" y="1564"/>
                </a:cubicBezTo>
                <a:cubicBezTo>
                  <a:pt x="714" y="1564"/>
                  <a:pt x="715" y="1565"/>
                  <a:pt x="715" y="1565"/>
                </a:cubicBezTo>
                <a:cubicBezTo>
                  <a:pt x="717" y="1565"/>
                  <a:pt x="719" y="1563"/>
                  <a:pt x="720" y="1562"/>
                </a:cubicBezTo>
                <a:cubicBezTo>
                  <a:pt x="721" y="1561"/>
                  <a:pt x="722" y="1560"/>
                  <a:pt x="723" y="1560"/>
                </a:cubicBezTo>
                <a:cubicBezTo>
                  <a:pt x="724" y="1560"/>
                  <a:pt x="724" y="1560"/>
                  <a:pt x="725" y="1561"/>
                </a:cubicBezTo>
                <a:cubicBezTo>
                  <a:pt x="720" y="1578"/>
                  <a:pt x="732" y="1591"/>
                  <a:pt x="735" y="1607"/>
                </a:cubicBezTo>
                <a:cubicBezTo>
                  <a:pt x="741" y="1605"/>
                  <a:pt x="741" y="1597"/>
                  <a:pt x="747" y="1595"/>
                </a:cubicBezTo>
                <a:cubicBezTo>
                  <a:pt x="746" y="1616"/>
                  <a:pt x="757" y="1626"/>
                  <a:pt x="768" y="1636"/>
                </a:cubicBezTo>
                <a:cubicBezTo>
                  <a:pt x="778" y="1625"/>
                  <a:pt x="776" y="1601"/>
                  <a:pt x="788" y="1591"/>
                </a:cubicBezTo>
                <a:cubicBezTo>
                  <a:pt x="791" y="1553"/>
                  <a:pt x="775" y="1524"/>
                  <a:pt x="764" y="1506"/>
                </a:cubicBezTo>
                <a:cubicBezTo>
                  <a:pt x="786" y="1525"/>
                  <a:pt x="800" y="1551"/>
                  <a:pt x="824" y="1568"/>
                </a:cubicBezTo>
                <a:cubicBezTo>
                  <a:pt x="826" y="1566"/>
                  <a:pt x="824" y="1560"/>
                  <a:pt x="828" y="1560"/>
                </a:cubicBezTo>
                <a:cubicBezTo>
                  <a:pt x="828" y="1560"/>
                  <a:pt x="829" y="1561"/>
                  <a:pt x="829" y="1561"/>
                </a:cubicBezTo>
                <a:cubicBezTo>
                  <a:pt x="837" y="1569"/>
                  <a:pt x="848" y="1574"/>
                  <a:pt x="860" y="1578"/>
                </a:cubicBezTo>
                <a:cubicBezTo>
                  <a:pt x="860" y="1569"/>
                  <a:pt x="860" y="1560"/>
                  <a:pt x="855" y="1557"/>
                </a:cubicBezTo>
                <a:cubicBezTo>
                  <a:pt x="868" y="1562"/>
                  <a:pt x="883" y="1571"/>
                  <a:pt x="900" y="1571"/>
                </a:cubicBezTo>
                <a:cubicBezTo>
                  <a:pt x="904" y="1571"/>
                  <a:pt x="909" y="1570"/>
                  <a:pt x="913" y="1569"/>
                </a:cubicBezTo>
                <a:cubicBezTo>
                  <a:pt x="913" y="1569"/>
                  <a:pt x="913" y="1569"/>
                  <a:pt x="913" y="1569"/>
                </a:cubicBezTo>
                <a:cubicBezTo>
                  <a:pt x="908" y="1549"/>
                  <a:pt x="884" y="1548"/>
                  <a:pt x="877" y="1530"/>
                </a:cubicBezTo>
                <a:cubicBezTo>
                  <a:pt x="878" y="1530"/>
                  <a:pt x="879" y="1530"/>
                  <a:pt x="880" y="1530"/>
                </a:cubicBezTo>
                <a:cubicBezTo>
                  <a:pt x="881" y="1530"/>
                  <a:pt x="882" y="1530"/>
                  <a:pt x="884" y="1530"/>
                </a:cubicBezTo>
                <a:cubicBezTo>
                  <a:pt x="885" y="1530"/>
                  <a:pt x="886" y="1530"/>
                  <a:pt x="888" y="1530"/>
                </a:cubicBezTo>
                <a:cubicBezTo>
                  <a:pt x="890" y="1530"/>
                  <a:pt x="892" y="1530"/>
                  <a:pt x="892" y="1528"/>
                </a:cubicBezTo>
                <a:cubicBezTo>
                  <a:pt x="886" y="1515"/>
                  <a:pt x="859" y="1513"/>
                  <a:pt x="860" y="1497"/>
                </a:cubicBezTo>
                <a:cubicBezTo>
                  <a:pt x="827" y="1491"/>
                  <a:pt x="791" y="1487"/>
                  <a:pt x="761" y="1479"/>
                </a:cubicBezTo>
                <a:cubicBezTo>
                  <a:pt x="768" y="1480"/>
                  <a:pt x="775" y="1481"/>
                  <a:pt x="782" y="1481"/>
                </a:cubicBezTo>
                <a:cubicBezTo>
                  <a:pt x="808" y="1481"/>
                  <a:pt x="831" y="1471"/>
                  <a:pt x="848" y="1460"/>
                </a:cubicBezTo>
                <a:cubicBezTo>
                  <a:pt x="849" y="1455"/>
                  <a:pt x="845" y="1456"/>
                  <a:pt x="845" y="1453"/>
                </a:cubicBezTo>
                <a:cubicBezTo>
                  <a:pt x="853" y="1448"/>
                  <a:pt x="861" y="1443"/>
                  <a:pt x="867" y="1436"/>
                </a:cubicBezTo>
                <a:cubicBezTo>
                  <a:pt x="866" y="1436"/>
                  <a:pt x="865" y="1436"/>
                  <a:pt x="864" y="1436"/>
                </a:cubicBezTo>
                <a:cubicBezTo>
                  <a:pt x="860" y="1436"/>
                  <a:pt x="858" y="1435"/>
                  <a:pt x="858" y="1431"/>
                </a:cubicBezTo>
                <a:cubicBezTo>
                  <a:pt x="873" y="1425"/>
                  <a:pt x="883" y="1416"/>
                  <a:pt x="889" y="1402"/>
                </a:cubicBezTo>
                <a:cubicBezTo>
                  <a:pt x="884" y="1399"/>
                  <a:pt x="876" y="1398"/>
                  <a:pt x="869" y="1398"/>
                </a:cubicBezTo>
                <a:cubicBezTo>
                  <a:pt x="859" y="1398"/>
                  <a:pt x="849" y="1400"/>
                  <a:pt x="845" y="1406"/>
                </a:cubicBezTo>
                <a:cubicBezTo>
                  <a:pt x="847" y="1402"/>
                  <a:pt x="847" y="1396"/>
                  <a:pt x="850" y="1391"/>
                </a:cubicBezTo>
                <a:cubicBezTo>
                  <a:pt x="848" y="1391"/>
                  <a:pt x="846" y="1391"/>
                  <a:pt x="844" y="1391"/>
                </a:cubicBezTo>
                <a:cubicBezTo>
                  <a:pt x="827" y="1391"/>
                  <a:pt x="818" y="1404"/>
                  <a:pt x="809" y="1405"/>
                </a:cubicBezTo>
                <a:cubicBezTo>
                  <a:pt x="813" y="1394"/>
                  <a:pt x="833" y="1399"/>
                  <a:pt x="834" y="1385"/>
                </a:cubicBezTo>
                <a:cubicBezTo>
                  <a:pt x="832" y="1380"/>
                  <a:pt x="824" y="1380"/>
                  <a:pt x="818" y="1380"/>
                </a:cubicBezTo>
                <a:cubicBezTo>
                  <a:pt x="817" y="1380"/>
                  <a:pt x="816" y="1380"/>
                  <a:pt x="816" y="1380"/>
                </a:cubicBezTo>
                <a:cubicBezTo>
                  <a:pt x="815" y="1380"/>
                  <a:pt x="814" y="1380"/>
                  <a:pt x="814" y="1380"/>
                </a:cubicBezTo>
                <a:cubicBezTo>
                  <a:pt x="812" y="1380"/>
                  <a:pt x="810" y="1380"/>
                  <a:pt x="809" y="1379"/>
                </a:cubicBezTo>
                <a:cubicBezTo>
                  <a:pt x="818" y="1372"/>
                  <a:pt x="834" y="1371"/>
                  <a:pt x="834" y="1355"/>
                </a:cubicBezTo>
                <a:cubicBezTo>
                  <a:pt x="833" y="1355"/>
                  <a:pt x="833" y="1355"/>
                  <a:pt x="833" y="1355"/>
                </a:cubicBezTo>
                <a:cubicBezTo>
                  <a:pt x="832" y="1355"/>
                  <a:pt x="831" y="1356"/>
                  <a:pt x="831" y="1356"/>
                </a:cubicBezTo>
                <a:cubicBezTo>
                  <a:pt x="830" y="1357"/>
                  <a:pt x="829" y="1357"/>
                  <a:pt x="829" y="1357"/>
                </a:cubicBezTo>
                <a:cubicBezTo>
                  <a:pt x="828" y="1357"/>
                  <a:pt x="828" y="1357"/>
                  <a:pt x="827" y="1355"/>
                </a:cubicBezTo>
                <a:cubicBezTo>
                  <a:pt x="836" y="1351"/>
                  <a:pt x="844" y="1338"/>
                  <a:pt x="839" y="1326"/>
                </a:cubicBezTo>
                <a:cubicBezTo>
                  <a:pt x="832" y="1330"/>
                  <a:pt x="822" y="1339"/>
                  <a:pt x="814" y="1339"/>
                </a:cubicBezTo>
                <a:cubicBezTo>
                  <a:pt x="813" y="1339"/>
                  <a:pt x="813" y="1338"/>
                  <a:pt x="812" y="1338"/>
                </a:cubicBezTo>
                <a:cubicBezTo>
                  <a:pt x="823" y="1325"/>
                  <a:pt x="836" y="1313"/>
                  <a:pt x="839" y="1292"/>
                </a:cubicBezTo>
                <a:cubicBezTo>
                  <a:pt x="838" y="1292"/>
                  <a:pt x="838" y="1292"/>
                  <a:pt x="837" y="1292"/>
                </a:cubicBezTo>
                <a:cubicBezTo>
                  <a:pt x="832" y="1292"/>
                  <a:pt x="828" y="1294"/>
                  <a:pt x="825" y="1296"/>
                </a:cubicBezTo>
                <a:cubicBezTo>
                  <a:pt x="822" y="1299"/>
                  <a:pt x="820" y="1301"/>
                  <a:pt x="818" y="1301"/>
                </a:cubicBezTo>
                <a:cubicBezTo>
                  <a:pt x="817" y="1301"/>
                  <a:pt x="817" y="1301"/>
                  <a:pt x="817" y="1301"/>
                </a:cubicBezTo>
                <a:cubicBezTo>
                  <a:pt x="829" y="1289"/>
                  <a:pt x="837" y="1273"/>
                  <a:pt x="834" y="1248"/>
                </a:cubicBezTo>
                <a:cubicBezTo>
                  <a:pt x="810" y="1248"/>
                  <a:pt x="803" y="1264"/>
                  <a:pt x="793" y="1278"/>
                </a:cubicBezTo>
                <a:cubicBezTo>
                  <a:pt x="794" y="1272"/>
                  <a:pt x="797" y="1262"/>
                  <a:pt x="793" y="1256"/>
                </a:cubicBezTo>
                <a:cubicBezTo>
                  <a:pt x="776" y="1257"/>
                  <a:pt x="781" y="1281"/>
                  <a:pt x="768" y="1285"/>
                </a:cubicBezTo>
                <a:cubicBezTo>
                  <a:pt x="768" y="1281"/>
                  <a:pt x="767" y="1279"/>
                  <a:pt x="764" y="1278"/>
                </a:cubicBezTo>
                <a:cubicBezTo>
                  <a:pt x="742" y="1306"/>
                  <a:pt x="743" y="1356"/>
                  <a:pt x="721" y="1385"/>
                </a:cubicBezTo>
                <a:cubicBezTo>
                  <a:pt x="730" y="1356"/>
                  <a:pt x="736" y="1332"/>
                  <a:pt x="730" y="1297"/>
                </a:cubicBezTo>
                <a:cubicBezTo>
                  <a:pt x="729" y="1296"/>
                  <a:pt x="727" y="1296"/>
                  <a:pt x="726" y="1296"/>
                </a:cubicBezTo>
                <a:cubicBezTo>
                  <a:pt x="726" y="1296"/>
                  <a:pt x="725" y="1296"/>
                  <a:pt x="725" y="1296"/>
                </a:cubicBezTo>
                <a:cubicBezTo>
                  <a:pt x="724" y="1296"/>
                  <a:pt x="724" y="1296"/>
                  <a:pt x="723" y="1296"/>
                </a:cubicBezTo>
                <a:cubicBezTo>
                  <a:pt x="722" y="1296"/>
                  <a:pt x="722" y="1296"/>
                  <a:pt x="721" y="1296"/>
                </a:cubicBezTo>
                <a:cubicBezTo>
                  <a:pt x="721" y="1289"/>
                  <a:pt x="723" y="1280"/>
                  <a:pt x="720" y="1277"/>
                </a:cubicBezTo>
                <a:cubicBezTo>
                  <a:pt x="719" y="1276"/>
                  <a:pt x="718" y="1276"/>
                  <a:pt x="717" y="1276"/>
                </a:cubicBezTo>
                <a:cubicBezTo>
                  <a:pt x="715" y="1276"/>
                  <a:pt x="714" y="1277"/>
                  <a:pt x="713" y="1278"/>
                </a:cubicBezTo>
                <a:cubicBezTo>
                  <a:pt x="712" y="1279"/>
                  <a:pt x="711" y="1280"/>
                  <a:pt x="710" y="1280"/>
                </a:cubicBezTo>
                <a:cubicBezTo>
                  <a:pt x="709" y="1280"/>
                  <a:pt x="709" y="1279"/>
                  <a:pt x="708" y="1278"/>
                </a:cubicBezTo>
                <a:cubicBezTo>
                  <a:pt x="707" y="1262"/>
                  <a:pt x="700" y="1251"/>
                  <a:pt x="689" y="1244"/>
                </a:cubicBezTo>
                <a:cubicBezTo>
                  <a:pt x="683" y="1255"/>
                  <a:pt x="679" y="1267"/>
                  <a:pt x="680" y="1285"/>
                </a:cubicBezTo>
                <a:cubicBezTo>
                  <a:pt x="678" y="1285"/>
                  <a:pt x="677" y="1282"/>
                  <a:pt x="674" y="1282"/>
                </a:cubicBezTo>
                <a:cubicBezTo>
                  <a:pt x="673" y="1282"/>
                  <a:pt x="673" y="1282"/>
                  <a:pt x="673" y="1282"/>
                </a:cubicBezTo>
                <a:cubicBezTo>
                  <a:pt x="692" y="1225"/>
                  <a:pt x="716" y="1152"/>
                  <a:pt x="717" y="1152"/>
                </a:cubicBezTo>
                <a:cubicBezTo>
                  <a:pt x="717" y="1152"/>
                  <a:pt x="717" y="1152"/>
                  <a:pt x="717" y="1152"/>
                </a:cubicBezTo>
                <a:cubicBezTo>
                  <a:pt x="711" y="1152"/>
                  <a:pt x="694" y="1191"/>
                  <a:pt x="678" y="1230"/>
                </a:cubicBezTo>
                <a:cubicBezTo>
                  <a:pt x="664" y="1266"/>
                  <a:pt x="650" y="1301"/>
                  <a:pt x="646" y="1308"/>
                </a:cubicBezTo>
                <a:cubicBezTo>
                  <a:pt x="653" y="1309"/>
                  <a:pt x="658" y="1311"/>
                  <a:pt x="663" y="1315"/>
                </a:cubicBezTo>
                <a:cubicBezTo>
                  <a:pt x="656" y="1333"/>
                  <a:pt x="652" y="1345"/>
                  <a:pt x="651" y="1345"/>
                </a:cubicBezTo>
                <a:cubicBezTo>
                  <a:pt x="653" y="1370"/>
                  <a:pt x="701" y="1389"/>
                  <a:pt x="701" y="1412"/>
                </a:cubicBezTo>
                <a:cubicBezTo>
                  <a:pt x="701" y="1423"/>
                  <a:pt x="697" y="1428"/>
                  <a:pt x="691" y="1428"/>
                </a:cubicBezTo>
                <a:cubicBezTo>
                  <a:pt x="679" y="1428"/>
                  <a:pt x="657" y="1408"/>
                  <a:pt x="646" y="1402"/>
                </a:cubicBezTo>
                <a:cubicBezTo>
                  <a:pt x="618" y="1389"/>
                  <a:pt x="585" y="1381"/>
                  <a:pt x="552" y="1381"/>
                </a:cubicBezTo>
                <a:cubicBezTo>
                  <a:pt x="512" y="1381"/>
                  <a:pt x="473" y="1392"/>
                  <a:pt x="444" y="1414"/>
                </a:cubicBezTo>
                <a:cubicBezTo>
                  <a:pt x="503" y="1358"/>
                  <a:pt x="528" y="1245"/>
                  <a:pt x="554" y="1147"/>
                </a:cubicBezTo>
                <a:cubicBezTo>
                  <a:pt x="564" y="1108"/>
                  <a:pt x="582" y="1067"/>
                  <a:pt x="629" y="1067"/>
                </a:cubicBezTo>
                <a:cubicBezTo>
                  <a:pt x="635" y="1067"/>
                  <a:pt x="642" y="1068"/>
                  <a:pt x="649" y="1070"/>
                </a:cubicBezTo>
                <a:cubicBezTo>
                  <a:pt x="640" y="1079"/>
                  <a:pt x="619" y="1081"/>
                  <a:pt x="615" y="1095"/>
                </a:cubicBezTo>
                <a:cubicBezTo>
                  <a:pt x="619" y="1096"/>
                  <a:pt x="621" y="1097"/>
                  <a:pt x="622" y="1099"/>
                </a:cubicBezTo>
                <a:cubicBezTo>
                  <a:pt x="620" y="1105"/>
                  <a:pt x="615" y="1116"/>
                  <a:pt x="620" y="1121"/>
                </a:cubicBezTo>
                <a:cubicBezTo>
                  <a:pt x="627" y="1112"/>
                  <a:pt x="642" y="1112"/>
                  <a:pt x="646" y="1101"/>
                </a:cubicBezTo>
                <a:cubicBezTo>
                  <a:pt x="643" y="1111"/>
                  <a:pt x="646" y="1122"/>
                  <a:pt x="646" y="1133"/>
                </a:cubicBezTo>
                <a:cubicBezTo>
                  <a:pt x="647" y="1133"/>
                  <a:pt x="648" y="1133"/>
                  <a:pt x="648" y="1133"/>
                </a:cubicBezTo>
                <a:cubicBezTo>
                  <a:pt x="651" y="1133"/>
                  <a:pt x="652" y="1135"/>
                  <a:pt x="653" y="1137"/>
                </a:cubicBezTo>
                <a:cubicBezTo>
                  <a:pt x="653" y="1139"/>
                  <a:pt x="654" y="1142"/>
                  <a:pt x="657" y="1142"/>
                </a:cubicBezTo>
                <a:cubicBezTo>
                  <a:pt x="657" y="1142"/>
                  <a:pt x="658" y="1142"/>
                  <a:pt x="658" y="1142"/>
                </a:cubicBezTo>
                <a:cubicBezTo>
                  <a:pt x="665" y="1140"/>
                  <a:pt x="661" y="1128"/>
                  <a:pt x="667" y="1128"/>
                </a:cubicBezTo>
                <a:cubicBezTo>
                  <a:pt x="667" y="1128"/>
                  <a:pt x="668" y="1128"/>
                  <a:pt x="668" y="1128"/>
                </a:cubicBezTo>
                <a:cubicBezTo>
                  <a:pt x="670" y="1123"/>
                  <a:pt x="663" y="1119"/>
                  <a:pt x="668" y="1116"/>
                </a:cubicBezTo>
                <a:cubicBezTo>
                  <a:pt x="668" y="1120"/>
                  <a:pt x="672" y="1120"/>
                  <a:pt x="675" y="1121"/>
                </a:cubicBezTo>
                <a:cubicBezTo>
                  <a:pt x="674" y="1113"/>
                  <a:pt x="678" y="1110"/>
                  <a:pt x="675" y="1104"/>
                </a:cubicBezTo>
                <a:cubicBezTo>
                  <a:pt x="676" y="1105"/>
                  <a:pt x="677" y="1105"/>
                  <a:pt x="677" y="1105"/>
                </a:cubicBezTo>
                <a:cubicBezTo>
                  <a:pt x="678" y="1105"/>
                  <a:pt x="679" y="1105"/>
                  <a:pt x="679" y="1105"/>
                </a:cubicBezTo>
                <a:cubicBezTo>
                  <a:pt x="680" y="1104"/>
                  <a:pt x="681" y="1104"/>
                  <a:pt x="682" y="1104"/>
                </a:cubicBezTo>
                <a:cubicBezTo>
                  <a:pt x="683" y="1104"/>
                  <a:pt x="683" y="1104"/>
                  <a:pt x="684" y="1104"/>
                </a:cubicBezTo>
                <a:cubicBezTo>
                  <a:pt x="690" y="1116"/>
                  <a:pt x="702" y="1111"/>
                  <a:pt x="711" y="1119"/>
                </a:cubicBezTo>
                <a:cubicBezTo>
                  <a:pt x="712" y="1099"/>
                  <a:pt x="707" y="1085"/>
                  <a:pt x="694" y="1078"/>
                </a:cubicBezTo>
                <a:cubicBezTo>
                  <a:pt x="702" y="1082"/>
                  <a:pt x="710" y="1083"/>
                  <a:pt x="718" y="1083"/>
                </a:cubicBezTo>
                <a:cubicBezTo>
                  <a:pt x="723" y="1083"/>
                  <a:pt x="728" y="1082"/>
                  <a:pt x="733" y="1082"/>
                </a:cubicBezTo>
                <a:cubicBezTo>
                  <a:pt x="734" y="1079"/>
                  <a:pt x="731" y="1078"/>
                  <a:pt x="732" y="1075"/>
                </a:cubicBezTo>
                <a:cubicBezTo>
                  <a:pt x="741" y="1075"/>
                  <a:pt x="747" y="1072"/>
                  <a:pt x="750" y="1066"/>
                </a:cubicBezTo>
                <a:cubicBezTo>
                  <a:pt x="745" y="1065"/>
                  <a:pt x="738" y="1064"/>
                  <a:pt x="732" y="1063"/>
                </a:cubicBezTo>
                <a:cubicBezTo>
                  <a:pt x="732" y="1061"/>
                  <a:pt x="734" y="1060"/>
                  <a:pt x="733" y="1056"/>
                </a:cubicBezTo>
                <a:cubicBezTo>
                  <a:pt x="727" y="1055"/>
                  <a:pt x="722" y="1054"/>
                  <a:pt x="718" y="1054"/>
                </a:cubicBezTo>
                <a:cubicBezTo>
                  <a:pt x="710" y="1054"/>
                  <a:pt x="703" y="1056"/>
                  <a:pt x="694" y="1061"/>
                </a:cubicBezTo>
                <a:cubicBezTo>
                  <a:pt x="707" y="1047"/>
                  <a:pt x="708" y="1035"/>
                  <a:pt x="709" y="1015"/>
                </a:cubicBezTo>
                <a:cubicBezTo>
                  <a:pt x="698" y="1019"/>
                  <a:pt x="697" y="1021"/>
                  <a:pt x="690" y="1021"/>
                </a:cubicBezTo>
                <a:cubicBezTo>
                  <a:pt x="687" y="1021"/>
                  <a:pt x="684" y="1021"/>
                  <a:pt x="680" y="1020"/>
                </a:cubicBezTo>
                <a:cubicBezTo>
                  <a:pt x="682" y="1013"/>
                  <a:pt x="683" y="1003"/>
                  <a:pt x="679" y="998"/>
                </a:cubicBezTo>
                <a:cubicBezTo>
                  <a:pt x="677" y="1000"/>
                  <a:pt x="676" y="1003"/>
                  <a:pt x="674" y="1005"/>
                </a:cubicBezTo>
                <a:cubicBezTo>
                  <a:pt x="674" y="986"/>
                  <a:pt x="674" y="986"/>
                  <a:pt x="674" y="986"/>
                </a:cubicBezTo>
                <a:cubicBezTo>
                  <a:pt x="673" y="986"/>
                  <a:pt x="672" y="986"/>
                  <a:pt x="671" y="986"/>
                </a:cubicBezTo>
                <a:cubicBezTo>
                  <a:pt x="668" y="986"/>
                  <a:pt x="669" y="989"/>
                  <a:pt x="667" y="989"/>
                </a:cubicBezTo>
                <a:cubicBezTo>
                  <a:pt x="668" y="981"/>
                  <a:pt x="664" y="978"/>
                  <a:pt x="663" y="972"/>
                </a:cubicBezTo>
                <a:cubicBezTo>
                  <a:pt x="657" y="973"/>
                  <a:pt x="655" y="983"/>
                  <a:pt x="650" y="983"/>
                </a:cubicBezTo>
                <a:cubicBezTo>
                  <a:pt x="650" y="983"/>
                  <a:pt x="649" y="983"/>
                  <a:pt x="648" y="983"/>
                </a:cubicBezTo>
                <a:cubicBezTo>
                  <a:pt x="643" y="993"/>
                  <a:pt x="645" y="1014"/>
                  <a:pt x="644" y="1024"/>
                </a:cubicBezTo>
                <a:cubicBezTo>
                  <a:pt x="637" y="1007"/>
                  <a:pt x="626" y="1004"/>
                  <a:pt x="610" y="998"/>
                </a:cubicBezTo>
                <a:cubicBezTo>
                  <a:pt x="615" y="1013"/>
                  <a:pt x="610" y="1017"/>
                  <a:pt x="619" y="1027"/>
                </a:cubicBezTo>
                <a:cubicBezTo>
                  <a:pt x="609" y="1027"/>
                  <a:pt x="609" y="1027"/>
                  <a:pt x="609" y="1027"/>
                </a:cubicBezTo>
                <a:cubicBezTo>
                  <a:pt x="612" y="1046"/>
                  <a:pt x="636" y="1051"/>
                  <a:pt x="647" y="1061"/>
                </a:cubicBezTo>
                <a:cubicBezTo>
                  <a:pt x="642" y="1061"/>
                  <a:pt x="636" y="1061"/>
                  <a:pt x="632" y="1061"/>
                </a:cubicBezTo>
                <a:cubicBezTo>
                  <a:pt x="592" y="1061"/>
                  <a:pt x="582" y="1074"/>
                  <a:pt x="567" y="1083"/>
                </a:cubicBezTo>
                <a:cubicBezTo>
                  <a:pt x="575" y="1067"/>
                  <a:pt x="579" y="1045"/>
                  <a:pt x="586" y="1024"/>
                </a:cubicBezTo>
                <a:cubicBezTo>
                  <a:pt x="620" y="1011"/>
                  <a:pt x="620" y="936"/>
                  <a:pt x="640" y="936"/>
                </a:cubicBezTo>
                <a:cubicBezTo>
                  <a:pt x="640" y="936"/>
                  <a:pt x="640" y="936"/>
                  <a:pt x="640" y="936"/>
                </a:cubicBezTo>
                <a:cubicBezTo>
                  <a:pt x="639" y="937"/>
                  <a:pt x="639" y="939"/>
                  <a:pt x="639" y="942"/>
                </a:cubicBezTo>
                <a:cubicBezTo>
                  <a:pt x="643" y="943"/>
                  <a:pt x="648" y="945"/>
                  <a:pt x="648" y="950"/>
                </a:cubicBezTo>
                <a:cubicBezTo>
                  <a:pt x="648" y="950"/>
                  <a:pt x="649" y="950"/>
                  <a:pt x="649" y="950"/>
                </a:cubicBezTo>
                <a:cubicBezTo>
                  <a:pt x="654" y="950"/>
                  <a:pt x="653" y="944"/>
                  <a:pt x="656" y="942"/>
                </a:cubicBezTo>
                <a:cubicBezTo>
                  <a:pt x="660" y="942"/>
                  <a:pt x="659" y="947"/>
                  <a:pt x="663" y="947"/>
                </a:cubicBezTo>
                <a:cubicBezTo>
                  <a:pt x="663" y="947"/>
                  <a:pt x="664" y="947"/>
                  <a:pt x="665" y="947"/>
                </a:cubicBezTo>
                <a:cubicBezTo>
                  <a:pt x="666" y="942"/>
                  <a:pt x="663" y="942"/>
                  <a:pt x="663" y="938"/>
                </a:cubicBezTo>
                <a:cubicBezTo>
                  <a:pt x="663" y="938"/>
                  <a:pt x="663" y="938"/>
                  <a:pt x="663" y="938"/>
                </a:cubicBezTo>
                <a:cubicBezTo>
                  <a:pt x="669" y="938"/>
                  <a:pt x="672" y="936"/>
                  <a:pt x="675" y="933"/>
                </a:cubicBezTo>
                <a:cubicBezTo>
                  <a:pt x="671" y="931"/>
                  <a:pt x="668" y="928"/>
                  <a:pt x="663" y="926"/>
                </a:cubicBezTo>
                <a:cubicBezTo>
                  <a:pt x="664" y="924"/>
                  <a:pt x="666" y="923"/>
                  <a:pt x="665" y="919"/>
                </a:cubicBezTo>
                <a:cubicBezTo>
                  <a:pt x="664" y="919"/>
                  <a:pt x="664" y="919"/>
                  <a:pt x="664" y="919"/>
                </a:cubicBezTo>
                <a:cubicBezTo>
                  <a:pt x="655" y="919"/>
                  <a:pt x="659" y="908"/>
                  <a:pt x="651" y="907"/>
                </a:cubicBezTo>
                <a:cubicBezTo>
                  <a:pt x="648" y="909"/>
                  <a:pt x="649" y="915"/>
                  <a:pt x="646" y="918"/>
                </a:cubicBezTo>
                <a:cubicBezTo>
                  <a:pt x="646" y="915"/>
                  <a:pt x="645" y="914"/>
                  <a:pt x="644" y="912"/>
                </a:cubicBezTo>
                <a:cubicBezTo>
                  <a:pt x="648" y="909"/>
                  <a:pt x="654" y="897"/>
                  <a:pt x="661" y="897"/>
                </a:cubicBezTo>
                <a:cubicBezTo>
                  <a:pt x="663" y="897"/>
                  <a:pt x="665" y="898"/>
                  <a:pt x="667" y="900"/>
                </a:cubicBezTo>
                <a:cubicBezTo>
                  <a:pt x="664" y="902"/>
                  <a:pt x="664" y="906"/>
                  <a:pt x="662" y="909"/>
                </a:cubicBezTo>
                <a:cubicBezTo>
                  <a:pt x="666" y="911"/>
                  <a:pt x="666" y="917"/>
                  <a:pt x="672" y="918"/>
                </a:cubicBezTo>
                <a:cubicBezTo>
                  <a:pt x="677" y="913"/>
                  <a:pt x="678" y="906"/>
                  <a:pt x="687" y="906"/>
                </a:cubicBezTo>
                <a:cubicBezTo>
                  <a:pt x="688" y="906"/>
                  <a:pt x="688" y="906"/>
                  <a:pt x="689" y="906"/>
                </a:cubicBezTo>
                <a:cubicBezTo>
                  <a:pt x="687" y="908"/>
                  <a:pt x="687" y="913"/>
                  <a:pt x="687" y="918"/>
                </a:cubicBezTo>
                <a:cubicBezTo>
                  <a:pt x="688" y="918"/>
                  <a:pt x="688" y="918"/>
                  <a:pt x="688" y="918"/>
                </a:cubicBezTo>
                <a:cubicBezTo>
                  <a:pt x="691" y="918"/>
                  <a:pt x="693" y="916"/>
                  <a:pt x="694" y="914"/>
                </a:cubicBezTo>
                <a:cubicBezTo>
                  <a:pt x="696" y="912"/>
                  <a:pt x="697" y="911"/>
                  <a:pt x="701" y="911"/>
                </a:cubicBezTo>
                <a:cubicBezTo>
                  <a:pt x="701" y="911"/>
                  <a:pt x="701" y="911"/>
                  <a:pt x="701" y="911"/>
                </a:cubicBezTo>
                <a:cubicBezTo>
                  <a:pt x="703" y="914"/>
                  <a:pt x="703" y="920"/>
                  <a:pt x="708" y="921"/>
                </a:cubicBezTo>
                <a:cubicBezTo>
                  <a:pt x="711" y="919"/>
                  <a:pt x="708" y="911"/>
                  <a:pt x="713" y="911"/>
                </a:cubicBezTo>
                <a:cubicBezTo>
                  <a:pt x="713" y="912"/>
                  <a:pt x="716" y="913"/>
                  <a:pt x="720" y="913"/>
                </a:cubicBezTo>
                <a:cubicBezTo>
                  <a:pt x="723" y="913"/>
                  <a:pt x="726" y="912"/>
                  <a:pt x="727" y="911"/>
                </a:cubicBezTo>
                <a:cubicBezTo>
                  <a:pt x="722" y="908"/>
                  <a:pt x="721" y="903"/>
                  <a:pt x="718" y="899"/>
                </a:cubicBezTo>
                <a:cubicBezTo>
                  <a:pt x="721" y="898"/>
                  <a:pt x="723" y="894"/>
                  <a:pt x="723" y="890"/>
                </a:cubicBezTo>
                <a:cubicBezTo>
                  <a:pt x="713" y="890"/>
                  <a:pt x="723" y="878"/>
                  <a:pt x="720" y="870"/>
                </a:cubicBezTo>
                <a:cubicBezTo>
                  <a:pt x="713" y="870"/>
                  <a:pt x="708" y="873"/>
                  <a:pt x="706" y="878"/>
                </a:cubicBezTo>
                <a:cubicBezTo>
                  <a:pt x="704" y="876"/>
                  <a:pt x="705" y="870"/>
                  <a:pt x="700" y="870"/>
                </a:cubicBezTo>
                <a:cubicBezTo>
                  <a:pt x="700" y="870"/>
                  <a:pt x="700" y="870"/>
                  <a:pt x="699" y="870"/>
                </a:cubicBezTo>
                <a:cubicBezTo>
                  <a:pt x="697" y="874"/>
                  <a:pt x="693" y="876"/>
                  <a:pt x="694" y="883"/>
                </a:cubicBezTo>
                <a:cubicBezTo>
                  <a:pt x="695" y="888"/>
                  <a:pt x="698" y="889"/>
                  <a:pt x="701" y="892"/>
                </a:cubicBezTo>
                <a:cubicBezTo>
                  <a:pt x="694" y="891"/>
                  <a:pt x="691" y="887"/>
                  <a:pt x="687" y="883"/>
                </a:cubicBezTo>
                <a:cubicBezTo>
                  <a:pt x="679" y="884"/>
                  <a:pt x="671" y="884"/>
                  <a:pt x="667" y="889"/>
                </a:cubicBezTo>
                <a:cubicBezTo>
                  <a:pt x="668" y="884"/>
                  <a:pt x="668" y="881"/>
                  <a:pt x="667" y="877"/>
                </a:cubicBezTo>
                <a:cubicBezTo>
                  <a:pt x="668" y="877"/>
                  <a:pt x="668" y="877"/>
                  <a:pt x="669" y="877"/>
                </a:cubicBezTo>
                <a:cubicBezTo>
                  <a:pt x="671" y="877"/>
                  <a:pt x="672" y="876"/>
                  <a:pt x="673" y="876"/>
                </a:cubicBezTo>
                <a:cubicBezTo>
                  <a:pt x="674" y="875"/>
                  <a:pt x="675" y="875"/>
                  <a:pt x="677" y="875"/>
                </a:cubicBezTo>
                <a:cubicBezTo>
                  <a:pt x="677" y="875"/>
                  <a:pt x="677" y="875"/>
                  <a:pt x="677" y="875"/>
                </a:cubicBezTo>
                <a:cubicBezTo>
                  <a:pt x="675" y="870"/>
                  <a:pt x="675" y="868"/>
                  <a:pt x="677" y="863"/>
                </a:cubicBezTo>
                <a:cubicBezTo>
                  <a:pt x="676" y="862"/>
                  <a:pt x="674" y="862"/>
                  <a:pt x="673" y="862"/>
                </a:cubicBezTo>
                <a:cubicBezTo>
                  <a:pt x="672" y="862"/>
                  <a:pt x="671" y="862"/>
                  <a:pt x="670" y="862"/>
                </a:cubicBezTo>
                <a:cubicBezTo>
                  <a:pt x="670" y="862"/>
                  <a:pt x="669" y="862"/>
                  <a:pt x="668" y="862"/>
                </a:cubicBezTo>
                <a:cubicBezTo>
                  <a:pt x="668" y="862"/>
                  <a:pt x="667" y="862"/>
                  <a:pt x="667" y="861"/>
                </a:cubicBezTo>
                <a:cubicBezTo>
                  <a:pt x="667" y="854"/>
                  <a:pt x="664" y="852"/>
                  <a:pt x="668" y="847"/>
                </a:cubicBezTo>
                <a:cubicBezTo>
                  <a:pt x="669" y="847"/>
                  <a:pt x="670" y="847"/>
                  <a:pt x="670" y="847"/>
                </a:cubicBezTo>
                <a:cubicBezTo>
                  <a:pt x="675" y="847"/>
                  <a:pt x="674" y="854"/>
                  <a:pt x="679" y="854"/>
                </a:cubicBezTo>
                <a:cubicBezTo>
                  <a:pt x="681" y="851"/>
                  <a:pt x="682" y="845"/>
                  <a:pt x="686" y="842"/>
                </a:cubicBezTo>
                <a:cubicBezTo>
                  <a:pt x="688" y="844"/>
                  <a:pt x="689" y="848"/>
                  <a:pt x="693" y="848"/>
                </a:cubicBezTo>
                <a:cubicBezTo>
                  <a:pt x="694" y="847"/>
                  <a:pt x="694" y="847"/>
                  <a:pt x="694" y="847"/>
                </a:cubicBezTo>
                <a:cubicBezTo>
                  <a:pt x="694" y="843"/>
                  <a:pt x="694" y="839"/>
                  <a:pt x="692" y="837"/>
                </a:cubicBezTo>
                <a:cubicBezTo>
                  <a:pt x="698" y="835"/>
                  <a:pt x="706" y="836"/>
                  <a:pt x="706" y="829"/>
                </a:cubicBezTo>
                <a:cubicBezTo>
                  <a:pt x="701" y="826"/>
                  <a:pt x="693" y="826"/>
                  <a:pt x="691" y="825"/>
                </a:cubicBezTo>
                <a:cubicBezTo>
                  <a:pt x="693" y="825"/>
                  <a:pt x="693" y="813"/>
                  <a:pt x="691" y="813"/>
                </a:cubicBezTo>
                <a:cubicBezTo>
                  <a:pt x="690" y="815"/>
                  <a:pt x="689" y="815"/>
                  <a:pt x="687" y="815"/>
                </a:cubicBezTo>
                <a:cubicBezTo>
                  <a:pt x="687" y="815"/>
                  <a:pt x="686" y="815"/>
                  <a:pt x="686" y="815"/>
                </a:cubicBezTo>
                <a:cubicBezTo>
                  <a:pt x="685" y="815"/>
                  <a:pt x="685" y="815"/>
                  <a:pt x="684" y="815"/>
                </a:cubicBezTo>
                <a:cubicBezTo>
                  <a:pt x="684" y="815"/>
                  <a:pt x="684" y="815"/>
                  <a:pt x="684" y="815"/>
                </a:cubicBezTo>
                <a:cubicBezTo>
                  <a:pt x="684" y="808"/>
                  <a:pt x="680" y="805"/>
                  <a:pt x="675" y="803"/>
                </a:cubicBezTo>
                <a:cubicBezTo>
                  <a:pt x="673" y="806"/>
                  <a:pt x="673" y="811"/>
                  <a:pt x="670" y="813"/>
                </a:cubicBezTo>
                <a:cubicBezTo>
                  <a:pt x="667" y="813"/>
                  <a:pt x="666" y="810"/>
                  <a:pt x="662" y="810"/>
                </a:cubicBezTo>
                <a:cubicBezTo>
                  <a:pt x="662" y="810"/>
                  <a:pt x="662" y="810"/>
                  <a:pt x="662" y="810"/>
                </a:cubicBezTo>
                <a:cubicBezTo>
                  <a:pt x="662" y="822"/>
                  <a:pt x="662" y="822"/>
                  <a:pt x="662" y="822"/>
                </a:cubicBezTo>
                <a:cubicBezTo>
                  <a:pt x="664" y="825"/>
                  <a:pt x="669" y="826"/>
                  <a:pt x="672" y="829"/>
                </a:cubicBezTo>
                <a:cubicBezTo>
                  <a:pt x="670" y="828"/>
                  <a:pt x="669" y="828"/>
                  <a:pt x="668" y="828"/>
                </a:cubicBezTo>
                <a:cubicBezTo>
                  <a:pt x="658" y="828"/>
                  <a:pt x="655" y="835"/>
                  <a:pt x="648" y="837"/>
                </a:cubicBezTo>
                <a:cubicBezTo>
                  <a:pt x="652" y="819"/>
                  <a:pt x="639" y="810"/>
                  <a:pt x="643" y="798"/>
                </a:cubicBezTo>
                <a:cubicBezTo>
                  <a:pt x="646" y="799"/>
                  <a:pt x="646" y="804"/>
                  <a:pt x="650" y="804"/>
                </a:cubicBezTo>
                <a:cubicBezTo>
                  <a:pt x="651" y="804"/>
                  <a:pt x="652" y="803"/>
                  <a:pt x="653" y="803"/>
                </a:cubicBezTo>
                <a:cubicBezTo>
                  <a:pt x="653" y="796"/>
                  <a:pt x="655" y="792"/>
                  <a:pt x="658" y="789"/>
                </a:cubicBezTo>
                <a:cubicBezTo>
                  <a:pt x="658" y="789"/>
                  <a:pt x="657" y="789"/>
                  <a:pt x="657" y="789"/>
                </a:cubicBezTo>
                <a:cubicBezTo>
                  <a:pt x="653" y="789"/>
                  <a:pt x="652" y="788"/>
                  <a:pt x="650" y="786"/>
                </a:cubicBezTo>
                <a:cubicBezTo>
                  <a:pt x="648" y="785"/>
                  <a:pt x="647" y="783"/>
                  <a:pt x="644" y="783"/>
                </a:cubicBezTo>
                <a:cubicBezTo>
                  <a:pt x="642" y="783"/>
                  <a:pt x="641" y="784"/>
                  <a:pt x="639" y="784"/>
                </a:cubicBezTo>
                <a:cubicBezTo>
                  <a:pt x="636" y="790"/>
                  <a:pt x="641" y="794"/>
                  <a:pt x="638" y="798"/>
                </a:cubicBezTo>
                <a:cubicBezTo>
                  <a:pt x="634" y="796"/>
                  <a:pt x="631" y="792"/>
                  <a:pt x="625" y="792"/>
                </a:cubicBezTo>
                <a:cubicBezTo>
                  <a:pt x="624" y="792"/>
                  <a:pt x="623" y="793"/>
                  <a:pt x="622" y="793"/>
                </a:cubicBezTo>
                <a:cubicBezTo>
                  <a:pt x="625" y="790"/>
                  <a:pt x="626" y="786"/>
                  <a:pt x="626" y="779"/>
                </a:cubicBezTo>
                <a:cubicBezTo>
                  <a:pt x="624" y="780"/>
                  <a:pt x="623" y="781"/>
                  <a:pt x="622" y="781"/>
                </a:cubicBezTo>
                <a:cubicBezTo>
                  <a:pt x="619" y="781"/>
                  <a:pt x="619" y="776"/>
                  <a:pt x="614" y="776"/>
                </a:cubicBezTo>
                <a:cubicBezTo>
                  <a:pt x="610" y="777"/>
                  <a:pt x="610" y="784"/>
                  <a:pt x="607" y="784"/>
                </a:cubicBezTo>
                <a:cubicBezTo>
                  <a:pt x="607" y="784"/>
                  <a:pt x="606" y="783"/>
                  <a:pt x="605" y="782"/>
                </a:cubicBezTo>
                <a:cubicBezTo>
                  <a:pt x="605" y="793"/>
                  <a:pt x="605" y="793"/>
                  <a:pt x="605" y="793"/>
                </a:cubicBezTo>
                <a:cubicBezTo>
                  <a:pt x="601" y="793"/>
                  <a:pt x="597" y="794"/>
                  <a:pt x="595" y="796"/>
                </a:cubicBezTo>
                <a:cubicBezTo>
                  <a:pt x="600" y="799"/>
                  <a:pt x="608" y="799"/>
                  <a:pt x="603" y="806"/>
                </a:cubicBezTo>
                <a:cubicBezTo>
                  <a:pt x="606" y="806"/>
                  <a:pt x="608" y="805"/>
                  <a:pt x="609" y="805"/>
                </a:cubicBezTo>
                <a:cubicBezTo>
                  <a:pt x="612" y="805"/>
                  <a:pt x="614" y="807"/>
                  <a:pt x="615" y="812"/>
                </a:cubicBezTo>
                <a:cubicBezTo>
                  <a:pt x="616" y="812"/>
                  <a:pt x="616" y="812"/>
                  <a:pt x="617" y="812"/>
                </a:cubicBezTo>
                <a:cubicBezTo>
                  <a:pt x="618" y="812"/>
                  <a:pt x="619" y="810"/>
                  <a:pt x="619" y="809"/>
                </a:cubicBezTo>
                <a:cubicBezTo>
                  <a:pt x="620" y="808"/>
                  <a:pt x="620" y="806"/>
                  <a:pt x="622" y="806"/>
                </a:cubicBezTo>
                <a:cubicBezTo>
                  <a:pt x="622" y="806"/>
                  <a:pt x="622" y="806"/>
                  <a:pt x="622" y="806"/>
                </a:cubicBezTo>
                <a:cubicBezTo>
                  <a:pt x="625" y="809"/>
                  <a:pt x="624" y="814"/>
                  <a:pt x="624" y="818"/>
                </a:cubicBezTo>
                <a:cubicBezTo>
                  <a:pt x="625" y="819"/>
                  <a:pt x="626" y="819"/>
                  <a:pt x="627" y="819"/>
                </a:cubicBezTo>
                <a:cubicBezTo>
                  <a:pt x="634" y="819"/>
                  <a:pt x="635" y="813"/>
                  <a:pt x="638" y="810"/>
                </a:cubicBezTo>
                <a:cubicBezTo>
                  <a:pt x="640" y="814"/>
                  <a:pt x="646" y="822"/>
                  <a:pt x="643" y="825"/>
                </a:cubicBezTo>
                <a:cubicBezTo>
                  <a:pt x="639" y="825"/>
                  <a:pt x="642" y="818"/>
                  <a:pt x="638" y="818"/>
                </a:cubicBezTo>
                <a:cubicBezTo>
                  <a:pt x="638" y="818"/>
                  <a:pt x="638" y="818"/>
                  <a:pt x="638" y="818"/>
                </a:cubicBezTo>
                <a:cubicBezTo>
                  <a:pt x="633" y="823"/>
                  <a:pt x="624" y="823"/>
                  <a:pt x="619" y="827"/>
                </a:cubicBezTo>
                <a:cubicBezTo>
                  <a:pt x="622" y="830"/>
                  <a:pt x="622" y="833"/>
                  <a:pt x="620" y="837"/>
                </a:cubicBezTo>
                <a:cubicBezTo>
                  <a:pt x="622" y="837"/>
                  <a:pt x="624" y="836"/>
                  <a:pt x="626" y="836"/>
                </a:cubicBezTo>
                <a:cubicBezTo>
                  <a:pt x="656" y="836"/>
                  <a:pt x="637" y="917"/>
                  <a:pt x="624" y="928"/>
                </a:cubicBezTo>
                <a:cubicBezTo>
                  <a:pt x="626" y="908"/>
                  <a:pt x="612" y="904"/>
                  <a:pt x="603" y="895"/>
                </a:cubicBezTo>
                <a:cubicBezTo>
                  <a:pt x="604" y="895"/>
                  <a:pt x="605" y="895"/>
                  <a:pt x="606" y="895"/>
                </a:cubicBezTo>
                <a:cubicBezTo>
                  <a:pt x="609" y="895"/>
                  <a:pt x="611" y="895"/>
                  <a:pt x="612" y="896"/>
                </a:cubicBezTo>
                <a:cubicBezTo>
                  <a:pt x="614" y="896"/>
                  <a:pt x="616" y="896"/>
                  <a:pt x="618" y="896"/>
                </a:cubicBezTo>
                <a:cubicBezTo>
                  <a:pt x="619" y="896"/>
                  <a:pt x="621" y="896"/>
                  <a:pt x="624" y="895"/>
                </a:cubicBezTo>
                <a:cubicBezTo>
                  <a:pt x="620" y="888"/>
                  <a:pt x="630" y="887"/>
                  <a:pt x="631" y="880"/>
                </a:cubicBezTo>
                <a:cubicBezTo>
                  <a:pt x="615" y="880"/>
                  <a:pt x="615" y="880"/>
                  <a:pt x="615" y="880"/>
                </a:cubicBezTo>
                <a:cubicBezTo>
                  <a:pt x="620" y="874"/>
                  <a:pt x="621" y="867"/>
                  <a:pt x="619" y="858"/>
                </a:cubicBezTo>
                <a:cubicBezTo>
                  <a:pt x="610" y="862"/>
                  <a:pt x="606" y="864"/>
                  <a:pt x="597" y="870"/>
                </a:cubicBezTo>
                <a:cubicBezTo>
                  <a:pt x="572" y="816"/>
                  <a:pt x="544" y="690"/>
                  <a:pt x="629" y="690"/>
                </a:cubicBezTo>
                <a:cubicBezTo>
                  <a:pt x="629" y="690"/>
                  <a:pt x="629" y="690"/>
                  <a:pt x="629" y="690"/>
                </a:cubicBezTo>
                <a:cubicBezTo>
                  <a:pt x="622" y="698"/>
                  <a:pt x="606" y="707"/>
                  <a:pt x="610" y="721"/>
                </a:cubicBezTo>
                <a:cubicBezTo>
                  <a:pt x="611" y="720"/>
                  <a:pt x="612" y="720"/>
                  <a:pt x="613" y="720"/>
                </a:cubicBezTo>
                <a:cubicBezTo>
                  <a:pt x="617" y="720"/>
                  <a:pt x="617" y="735"/>
                  <a:pt x="619" y="740"/>
                </a:cubicBezTo>
                <a:cubicBezTo>
                  <a:pt x="630" y="736"/>
                  <a:pt x="634" y="725"/>
                  <a:pt x="638" y="714"/>
                </a:cubicBezTo>
                <a:cubicBezTo>
                  <a:pt x="637" y="736"/>
                  <a:pt x="649" y="739"/>
                  <a:pt x="663" y="743"/>
                </a:cubicBezTo>
                <a:cubicBezTo>
                  <a:pt x="663" y="733"/>
                  <a:pt x="668" y="725"/>
                  <a:pt x="662" y="719"/>
                </a:cubicBezTo>
                <a:cubicBezTo>
                  <a:pt x="664" y="719"/>
                  <a:pt x="664" y="721"/>
                  <a:pt x="666" y="721"/>
                </a:cubicBezTo>
                <a:cubicBezTo>
                  <a:pt x="667" y="721"/>
                  <a:pt x="667" y="721"/>
                  <a:pt x="667" y="721"/>
                </a:cubicBezTo>
                <a:cubicBezTo>
                  <a:pt x="667" y="714"/>
                  <a:pt x="667" y="708"/>
                  <a:pt x="663" y="705"/>
                </a:cubicBezTo>
                <a:cubicBezTo>
                  <a:pt x="667" y="705"/>
                  <a:pt x="670" y="704"/>
                  <a:pt x="673" y="704"/>
                </a:cubicBezTo>
                <a:cubicBezTo>
                  <a:pt x="676" y="704"/>
                  <a:pt x="679" y="705"/>
                  <a:pt x="682" y="705"/>
                </a:cubicBezTo>
                <a:cubicBezTo>
                  <a:pt x="685" y="705"/>
                  <a:pt x="689" y="706"/>
                  <a:pt x="693" y="706"/>
                </a:cubicBezTo>
                <a:cubicBezTo>
                  <a:pt x="696" y="706"/>
                  <a:pt x="698" y="706"/>
                  <a:pt x="701" y="705"/>
                </a:cubicBezTo>
                <a:cubicBezTo>
                  <a:pt x="696" y="692"/>
                  <a:pt x="687" y="681"/>
                  <a:pt x="674" y="676"/>
                </a:cubicBezTo>
                <a:cubicBezTo>
                  <a:pt x="675" y="677"/>
                  <a:pt x="676" y="677"/>
                  <a:pt x="678" y="677"/>
                </a:cubicBezTo>
                <a:cubicBezTo>
                  <a:pt x="690" y="677"/>
                  <a:pt x="694" y="668"/>
                  <a:pt x="704" y="666"/>
                </a:cubicBezTo>
                <a:cubicBezTo>
                  <a:pt x="705" y="663"/>
                  <a:pt x="702" y="663"/>
                  <a:pt x="701" y="661"/>
                </a:cubicBezTo>
                <a:cubicBezTo>
                  <a:pt x="705" y="656"/>
                  <a:pt x="712" y="655"/>
                  <a:pt x="713" y="647"/>
                </a:cubicBezTo>
                <a:cubicBezTo>
                  <a:pt x="712" y="647"/>
                  <a:pt x="711" y="646"/>
                  <a:pt x="710" y="646"/>
                </a:cubicBezTo>
                <a:cubicBezTo>
                  <a:pt x="708" y="646"/>
                  <a:pt x="706" y="647"/>
                  <a:pt x="703" y="648"/>
                </a:cubicBezTo>
                <a:cubicBezTo>
                  <a:pt x="701" y="648"/>
                  <a:pt x="698" y="649"/>
                  <a:pt x="696" y="649"/>
                </a:cubicBezTo>
                <a:cubicBezTo>
                  <a:pt x="696" y="649"/>
                  <a:pt x="696" y="649"/>
                  <a:pt x="696" y="649"/>
                </a:cubicBezTo>
                <a:cubicBezTo>
                  <a:pt x="695" y="647"/>
                  <a:pt x="696" y="643"/>
                  <a:pt x="694" y="642"/>
                </a:cubicBezTo>
                <a:cubicBezTo>
                  <a:pt x="683" y="647"/>
                  <a:pt x="667" y="656"/>
                  <a:pt x="662" y="661"/>
                </a:cubicBezTo>
                <a:cubicBezTo>
                  <a:pt x="671" y="650"/>
                  <a:pt x="664" y="634"/>
                  <a:pt x="662" y="618"/>
                </a:cubicBezTo>
                <a:cubicBezTo>
                  <a:pt x="660" y="618"/>
                  <a:pt x="659" y="618"/>
                  <a:pt x="659" y="618"/>
                </a:cubicBezTo>
                <a:cubicBezTo>
                  <a:pt x="653" y="618"/>
                  <a:pt x="653" y="624"/>
                  <a:pt x="650" y="627"/>
                </a:cubicBezTo>
                <a:cubicBezTo>
                  <a:pt x="649" y="626"/>
                  <a:pt x="648" y="625"/>
                  <a:pt x="647" y="625"/>
                </a:cubicBezTo>
                <a:cubicBezTo>
                  <a:pt x="646" y="625"/>
                  <a:pt x="644" y="627"/>
                  <a:pt x="642" y="628"/>
                </a:cubicBezTo>
                <a:cubicBezTo>
                  <a:pt x="641" y="629"/>
                  <a:pt x="639" y="630"/>
                  <a:pt x="637" y="630"/>
                </a:cubicBezTo>
                <a:cubicBezTo>
                  <a:pt x="637" y="630"/>
                  <a:pt x="636" y="630"/>
                  <a:pt x="636" y="630"/>
                </a:cubicBezTo>
                <a:cubicBezTo>
                  <a:pt x="636" y="621"/>
                  <a:pt x="633" y="616"/>
                  <a:pt x="627" y="613"/>
                </a:cubicBezTo>
                <a:cubicBezTo>
                  <a:pt x="627" y="613"/>
                  <a:pt x="627" y="613"/>
                  <a:pt x="627" y="613"/>
                </a:cubicBezTo>
                <a:cubicBezTo>
                  <a:pt x="625" y="613"/>
                  <a:pt x="625" y="615"/>
                  <a:pt x="626" y="617"/>
                </a:cubicBezTo>
                <a:cubicBezTo>
                  <a:pt x="626" y="618"/>
                  <a:pt x="626" y="620"/>
                  <a:pt x="625" y="620"/>
                </a:cubicBezTo>
                <a:cubicBezTo>
                  <a:pt x="624" y="620"/>
                  <a:pt x="624" y="620"/>
                  <a:pt x="624" y="620"/>
                </a:cubicBezTo>
                <a:cubicBezTo>
                  <a:pt x="622" y="616"/>
                  <a:pt x="622" y="610"/>
                  <a:pt x="619" y="606"/>
                </a:cubicBezTo>
                <a:cubicBezTo>
                  <a:pt x="618" y="606"/>
                  <a:pt x="618" y="606"/>
                  <a:pt x="618" y="606"/>
                </a:cubicBezTo>
                <a:cubicBezTo>
                  <a:pt x="617" y="606"/>
                  <a:pt x="616" y="607"/>
                  <a:pt x="615" y="607"/>
                </a:cubicBezTo>
                <a:cubicBezTo>
                  <a:pt x="614" y="608"/>
                  <a:pt x="614" y="608"/>
                  <a:pt x="612" y="608"/>
                </a:cubicBezTo>
                <a:cubicBezTo>
                  <a:pt x="612" y="608"/>
                  <a:pt x="612" y="608"/>
                  <a:pt x="612" y="608"/>
                </a:cubicBezTo>
                <a:cubicBezTo>
                  <a:pt x="610" y="603"/>
                  <a:pt x="609" y="598"/>
                  <a:pt x="603" y="598"/>
                </a:cubicBezTo>
                <a:cubicBezTo>
                  <a:pt x="602" y="598"/>
                  <a:pt x="602" y="598"/>
                  <a:pt x="602" y="598"/>
                </a:cubicBezTo>
                <a:cubicBezTo>
                  <a:pt x="602" y="603"/>
                  <a:pt x="598" y="607"/>
                  <a:pt x="602" y="611"/>
                </a:cubicBezTo>
                <a:cubicBezTo>
                  <a:pt x="595" y="611"/>
                  <a:pt x="595" y="611"/>
                  <a:pt x="595" y="611"/>
                </a:cubicBezTo>
                <a:cubicBezTo>
                  <a:pt x="596" y="618"/>
                  <a:pt x="597" y="624"/>
                  <a:pt x="597" y="632"/>
                </a:cubicBezTo>
                <a:cubicBezTo>
                  <a:pt x="604" y="635"/>
                  <a:pt x="610" y="649"/>
                  <a:pt x="610" y="652"/>
                </a:cubicBezTo>
                <a:cubicBezTo>
                  <a:pt x="606" y="638"/>
                  <a:pt x="586" y="639"/>
                  <a:pt x="574" y="635"/>
                </a:cubicBezTo>
                <a:cubicBezTo>
                  <a:pt x="580" y="604"/>
                  <a:pt x="595" y="547"/>
                  <a:pt x="622" y="547"/>
                </a:cubicBezTo>
                <a:cubicBezTo>
                  <a:pt x="630" y="547"/>
                  <a:pt x="638" y="551"/>
                  <a:pt x="648" y="562"/>
                </a:cubicBezTo>
                <a:cubicBezTo>
                  <a:pt x="645" y="559"/>
                  <a:pt x="637" y="561"/>
                  <a:pt x="636" y="557"/>
                </a:cubicBezTo>
                <a:cubicBezTo>
                  <a:pt x="638" y="565"/>
                  <a:pt x="628" y="561"/>
                  <a:pt x="629" y="569"/>
                </a:cubicBezTo>
                <a:cubicBezTo>
                  <a:pt x="632" y="569"/>
                  <a:pt x="636" y="569"/>
                  <a:pt x="636" y="574"/>
                </a:cubicBezTo>
                <a:cubicBezTo>
                  <a:pt x="634" y="578"/>
                  <a:pt x="629" y="579"/>
                  <a:pt x="631" y="588"/>
                </a:cubicBezTo>
                <a:cubicBezTo>
                  <a:pt x="632" y="588"/>
                  <a:pt x="633" y="588"/>
                  <a:pt x="635" y="588"/>
                </a:cubicBezTo>
                <a:cubicBezTo>
                  <a:pt x="640" y="588"/>
                  <a:pt x="647" y="586"/>
                  <a:pt x="650" y="584"/>
                </a:cubicBezTo>
                <a:cubicBezTo>
                  <a:pt x="651" y="590"/>
                  <a:pt x="649" y="595"/>
                  <a:pt x="655" y="599"/>
                </a:cubicBezTo>
                <a:cubicBezTo>
                  <a:pt x="659" y="596"/>
                  <a:pt x="663" y="593"/>
                  <a:pt x="665" y="588"/>
                </a:cubicBezTo>
                <a:cubicBezTo>
                  <a:pt x="666" y="596"/>
                  <a:pt x="677" y="595"/>
                  <a:pt x="682" y="599"/>
                </a:cubicBezTo>
                <a:cubicBezTo>
                  <a:pt x="681" y="590"/>
                  <a:pt x="680" y="587"/>
                  <a:pt x="675" y="579"/>
                </a:cubicBezTo>
                <a:cubicBezTo>
                  <a:pt x="680" y="575"/>
                  <a:pt x="689" y="576"/>
                  <a:pt x="691" y="569"/>
                </a:cubicBezTo>
                <a:cubicBezTo>
                  <a:pt x="688" y="566"/>
                  <a:pt x="682" y="568"/>
                  <a:pt x="682" y="564"/>
                </a:cubicBezTo>
                <a:cubicBezTo>
                  <a:pt x="686" y="543"/>
                  <a:pt x="709" y="534"/>
                  <a:pt x="723" y="519"/>
                </a:cubicBezTo>
                <a:cubicBezTo>
                  <a:pt x="718" y="531"/>
                  <a:pt x="718" y="544"/>
                  <a:pt x="720" y="560"/>
                </a:cubicBezTo>
                <a:cubicBezTo>
                  <a:pt x="720" y="560"/>
                  <a:pt x="720" y="560"/>
                  <a:pt x="720" y="560"/>
                </a:cubicBezTo>
                <a:cubicBezTo>
                  <a:pt x="723" y="560"/>
                  <a:pt x="723" y="558"/>
                  <a:pt x="725" y="557"/>
                </a:cubicBezTo>
                <a:cubicBezTo>
                  <a:pt x="724" y="565"/>
                  <a:pt x="729" y="567"/>
                  <a:pt x="733" y="570"/>
                </a:cubicBezTo>
                <a:cubicBezTo>
                  <a:pt x="736" y="566"/>
                  <a:pt x="740" y="564"/>
                  <a:pt x="739" y="557"/>
                </a:cubicBezTo>
                <a:cubicBezTo>
                  <a:pt x="739" y="557"/>
                  <a:pt x="740" y="557"/>
                  <a:pt x="741" y="557"/>
                </a:cubicBezTo>
                <a:cubicBezTo>
                  <a:pt x="744" y="557"/>
                  <a:pt x="745" y="556"/>
                  <a:pt x="747" y="555"/>
                </a:cubicBezTo>
                <a:cubicBezTo>
                  <a:pt x="748" y="551"/>
                  <a:pt x="745" y="543"/>
                  <a:pt x="749" y="541"/>
                </a:cubicBezTo>
                <a:cubicBezTo>
                  <a:pt x="749" y="544"/>
                  <a:pt x="749" y="548"/>
                  <a:pt x="753" y="548"/>
                </a:cubicBezTo>
                <a:cubicBezTo>
                  <a:pt x="754" y="548"/>
                  <a:pt x="754" y="548"/>
                  <a:pt x="754" y="548"/>
                </a:cubicBezTo>
                <a:cubicBezTo>
                  <a:pt x="751" y="536"/>
                  <a:pt x="764" y="536"/>
                  <a:pt x="756" y="528"/>
                </a:cubicBezTo>
                <a:cubicBezTo>
                  <a:pt x="757" y="528"/>
                  <a:pt x="759" y="528"/>
                  <a:pt x="761" y="528"/>
                </a:cubicBezTo>
                <a:cubicBezTo>
                  <a:pt x="764" y="528"/>
                  <a:pt x="766" y="527"/>
                  <a:pt x="768" y="526"/>
                </a:cubicBezTo>
                <a:cubicBezTo>
                  <a:pt x="772" y="543"/>
                  <a:pt x="787" y="539"/>
                  <a:pt x="798" y="550"/>
                </a:cubicBezTo>
                <a:cubicBezTo>
                  <a:pt x="799" y="549"/>
                  <a:pt x="800" y="548"/>
                  <a:pt x="801" y="548"/>
                </a:cubicBezTo>
                <a:cubicBezTo>
                  <a:pt x="802" y="548"/>
                  <a:pt x="802" y="548"/>
                  <a:pt x="802" y="548"/>
                </a:cubicBezTo>
                <a:cubicBezTo>
                  <a:pt x="801" y="525"/>
                  <a:pt x="794" y="509"/>
                  <a:pt x="781" y="497"/>
                </a:cubicBezTo>
                <a:cubicBezTo>
                  <a:pt x="793" y="506"/>
                  <a:pt x="807" y="509"/>
                  <a:pt x="824" y="509"/>
                </a:cubicBezTo>
                <a:cubicBezTo>
                  <a:pt x="825" y="509"/>
                  <a:pt x="825" y="509"/>
                  <a:pt x="826" y="509"/>
                </a:cubicBezTo>
                <a:cubicBezTo>
                  <a:pt x="831" y="506"/>
                  <a:pt x="822" y="501"/>
                  <a:pt x="827" y="499"/>
                </a:cubicBezTo>
                <a:cubicBezTo>
                  <a:pt x="837" y="498"/>
                  <a:pt x="848" y="500"/>
                  <a:pt x="850" y="492"/>
                </a:cubicBezTo>
                <a:cubicBezTo>
                  <a:pt x="843" y="490"/>
                  <a:pt x="835" y="488"/>
                  <a:pt x="831" y="483"/>
                </a:cubicBezTo>
                <a:cubicBezTo>
                  <a:pt x="831" y="481"/>
                  <a:pt x="834" y="482"/>
                  <a:pt x="834" y="480"/>
                </a:cubicBezTo>
                <a:cubicBezTo>
                  <a:pt x="828" y="476"/>
                  <a:pt x="821" y="475"/>
                  <a:pt x="814" y="475"/>
                </a:cubicBezTo>
                <a:cubicBezTo>
                  <a:pt x="809" y="475"/>
                  <a:pt x="803" y="476"/>
                  <a:pt x="797" y="476"/>
                </a:cubicBezTo>
                <a:cubicBezTo>
                  <a:pt x="791" y="477"/>
                  <a:pt x="786" y="478"/>
                  <a:pt x="780" y="478"/>
                </a:cubicBezTo>
                <a:cubicBezTo>
                  <a:pt x="780" y="478"/>
                  <a:pt x="780" y="478"/>
                  <a:pt x="780" y="478"/>
                </a:cubicBezTo>
                <a:cubicBezTo>
                  <a:pt x="802" y="470"/>
                  <a:pt x="804" y="448"/>
                  <a:pt x="809" y="425"/>
                </a:cubicBezTo>
                <a:cubicBezTo>
                  <a:pt x="808" y="425"/>
                  <a:pt x="807" y="425"/>
                  <a:pt x="806" y="425"/>
                </a:cubicBezTo>
                <a:cubicBezTo>
                  <a:pt x="800" y="425"/>
                  <a:pt x="797" y="429"/>
                  <a:pt x="793" y="432"/>
                </a:cubicBezTo>
                <a:cubicBezTo>
                  <a:pt x="792" y="429"/>
                  <a:pt x="790" y="429"/>
                  <a:pt x="787" y="429"/>
                </a:cubicBezTo>
                <a:cubicBezTo>
                  <a:pt x="787" y="429"/>
                  <a:pt x="786" y="429"/>
                  <a:pt x="785" y="429"/>
                </a:cubicBezTo>
                <a:cubicBezTo>
                  <a:pt x="785" y="429"/>
                  <a:pt x="784" y="429"/>
                  <a:pt x="783" y="429"/>
                </a:cubicBezTo>
                <a:cubicBezTo>
                  <a:pt x="781" y="429"/>
                  <a:pt x="778" y="428"/>
                  <a:pt x="774" y="425"/>
                </a:cubicBezTo>
                <a:cubicBezTo>
                  <a:pt x="781" y="421"/>
                  <a:pt x="774" y="412"/>
                  <a:pt x="776" y="403"/>
                </a:cubicBezTo>
                <a:cubicBezTo>
                  <a:pt x="776" y="403"/>
                  <a:pt x="775" y="403"/>
                  <a:pt x="775" y="403"/>
                </a:cubicBezTo>
                <a:cubicBezTo>
                  <a:pt x="773" y="403"/>
                  <a:pt x="772" y="404"/>
                  <a:pt x="770" y="405"/>
                </a:cubicBezTo>
                <a:cubicBezTo>
                  <a:pt x="769" y="406"/>
                  <a:pt x="768" y="407"/>
                  <a:pt x="767" y="407"/>
                </a:cubicBezTo>
                <a:cubicBezTo>
                  <a:pt x="767" y="407"/>
                  <a:pt x="766" y="407"/>
                  <a:pt x="766" y="406"/>
                </a:cubicBezTo>
                <a:cubicBezTo>
                  <a:pt x="767" y="400"/>
                  <a:pt x="768" y="395"/>
                  <a:pt x="768" y="387"/>
                </a:cubicBezTo>
                <a:cubicBezTo>
                  <a:pt x="767" y="388"/>
                  <a:pt x="766" y="388"/>
                  <a:pt x="765" y="388"/>
                </a:cubicBezTo>
                <a:cubicBezTo>
                  <a:pt x="759" y="388"/>
                  <a:pt x="764" y="369"/>
                  <a:pt x="756" y="369"/>
                </a:cubicBezTo>
                <a:cubicBezTo>
                  <a:pt x="748" y="370"/>
                  <a:pt x="750" y="382"/>
                  <a:pt x="743" y="382"/>
                </a:cubicBezTo>
                <a:cubicBezTo>
                  <a:pt x="742" y="382"/>
                  <a:pt x="740" y="382"/>
                  <a:pt x="739" y="381"/>
                </a:cubicBezTo>
                <a:cubicBezTo>
                  <a:pt x="730" y="395"/>
                  <a:pt x="733" y="421"/>
                  <a:pt x="732" y="439"/>
                </a:cubicBezTo>
                <a:cubicBezTo>
                  <a:pt x="730" y="422"/>
                  <a:pt x="722" y="404"/>
                  <a:pt x="708" y="404"/>
                </a:cubicBezTo>
                <a:cubicBezTo>
                  <a:pt x="707" y="404"/>
                  <a:pt x="707" y="404"/>
                  <a:pt x="706" y="404"/>
                </a:cubicBezTo>
                <a:cubicBezTo>
                  <a:pt x="706" y="397"/>
                  <a:pt x="700" y="395"/>
                  <a:pt x="692" y="394"/>
                </a:cubicBezTo>
                <a:cubicBezTo>
                  <a:pt x="694" y="409"/>
                  <a:pt x="691" y="419"/>
                  <a:pt x="697" y="430"/>
                </a:cubicBezTo>
                <a:cubicBezTo>
                  <a:pt x="697" y="430"/>
                  <a:pt x="696" y="430"/>
                  <a:pt x="695" y="430"/>
                </a:cubicBezTo>
                <a:cubicBezTo>
                  <a:pt x="694" y="430"/>
                  <a:pt x="693" y="430"/>
                  <a:pt x="692" y="430"/>
                </a:cubicBezTo>
                <a:cubicBezTo>
                  <a:pt x="690" y="430"/>
                  <a:pt x="689" y="430"/>
                  <a:pt x="688" y="430"/>
                </a:cubicBezTo>
                <a:cubicBezTo>
                  <a:pt x="686" y="430"/>
                  <a:pt x="684" y="430"/>
                  <a:pt x="684" y="432"/>
                </a:cubicBezTo>
                <a:cubicBezTo>
                  <a:pt x="695" y="448"/>
                  <a:pt x="715" y="455"/>
                  <a:pt x="730" y="468"/>
                </a:cubicBezTo>
                <a:cubicBezTo>
                  <a:pt x="726" y="467"/>
                  <a:pt x="721" y="467"/>
                  <a:pt x="717" y="467"/>
                </a:cubicBezTo>
                <a:cubicBezTo>
                  <a:pt x="677" y="467"/>
                  <a:pt x="633" y="480"/>
                  <a:pt x="615" y="512"/>
                </a:cubicBezTo>
                <a:cubicBezTo>
                  <a:pt x="613" y="486"/>
                  <a:pt x="597" y="474"/>
                  <a:pt x="581" y="463"/>
                </a:cubicBezTo>
                <a:cubicBezTo>
                  <a:pt x="590" y="463"/>
                  <a:pt x="596" y="465"/>
                  <a:pt x="603" y="465"/>
                </a:cubicBezTo>
                <a:cubicBezTo>
                  <a:pt x="605" y="465"/>
                  <a:pt x="608" y="465"/>
                  <a:pt x="610" y="464"/>
                </a:cubicBezTo>
                <a:cubicBezTo>
                  <a:pt x="614" y="460"/>
                  <a:pt x="608" y="461"/>
                  <a:pt x="609" y="456"/>
                </a:cubicBezTo>
                <a:cubicBezTo>
                  <a:pt x="616" y="454"/>
                  <a:pt x="620" y="451"/>
                  <a:pt x="622" y="444"/>
                </a:cubicBezTo>
                <a:cubicBezTo>
                  <a:pt x="616" y="442"/>
                  <a:pt x="612" y="442"/>
                  <a:pt x="608" y="442"/>
                </a:cubicBezTo>
                <a:cubicBezTo>
                  <a:pt x="606" y="442"/>
                  <a:pt x="605" y="442"/>
                  <a:pt x="603" y="442"/>
                </a:cubicBezTo>
                <a:cubicBezTo>
                  <a:pt x="601" y="442"/>
                  <a:pt x="600" y="442"/>
                  <a:pt x="598" y="442"/>
                </a:cubicBezTo>
                <a:cubicBezTo>
                  <a:pt x="598" y="442"/>
                  <a:pt x="597" y="442"/>
                  <a:pt x="597" y="442"/>
                </a:cubicBezTo>
                <a:cubicBezTo>
                  <a:pt x="608" y="434"/>
                  <a:pt x="607" y="424"/>
                  <a:pt x="607" y="411"/>
                </a:cubicBezTo>
                <a:cubicBezTo>
                  <a:pt x="597" y="412"/>
                  <a:pt x="591" y="417"/>
                  <a:pt x="586" y="423"/>
                </a:cubicBezTo>
                <a:cubicBezTo>
                  <a:pt x="586" y="418"/>
                  <a:pt x="586" y="418"/>
                  <a:pt x="586" y="418"/>
                </a:cubicBezTo>
                <a:cubicBezTo>
                  <a:pt x="586" y="418"/>
                  <a:pt x="586" y="418"/>
                  <a:pt x="586" y="418"/>
                </a:cubicBezTo>
                <a:cubicBezTo>
                  <a:pt x="579" y="418"/>
                  <a:pt x="581" y="426"/>
                  <a:pt x="574" y="427"/>
                </a:cubicBezTo>
                <a:cubicBezTo>
                  <a:pt x="568" y="426"/>
                  <a:pt x="567" y="419"/>
                  <a:pt x="562" y="416"/>
                </a:cubicBezTo>
                <a:cubicBezTo>
                  <a:pt x="562" y="418"/>
                  <a:pt x="559" y="422"/>
                  <a:pt x="556" y="422"/>
                </a:cubicBezTo>
                <a:cubicBezTo>
                  <a:pt x="555" y="422"/>
                  <a:pt x="554" y="421"/>
                  <a:pt x="554" y="420"/>
                </a:cubicBezTo>
                <a:cubicBezTo>
                  <a:pt x="562" y="419"/>
                  <a:pt x="560" y="409"/>
                  <a:pt x="564" y="404"/>
                </a:cubicBezTo>
                <a:cubicBezTo>
                  <a:pt x="564" y="404"/>
                  <a:pt x="563" y="404"/>
                  <a:pt x="562" y="404"/>
                </a:cubicBezTo>
                <a:cubicBezTo>
                  <a:pt x="561" y="404"/>
                  <a:pt x="560" y="404"/>
                  <a:pt x="559" y="404"/>
                </a:cubicBezTo>
                <a:cubicBezTo>
                  <a:pt x="558" y="405"/>
                  <a:pt x="557" y="405"/>
                  <a:pt x="556" y="405"/>
                </a:cubicBezTo>
                <a:cubicBezTo>
                  <a:pt x="554" y="405"/>
                  <a:pt x="552" y="404"/>
                  <a:pt x="552" y="403"/>
                </a:cubicBezTo>
                <a:cubicBezTo>
                  <a:pt x="545" y="382"/>
                  <a:pt x="559" y="371"/>
                  <a:pt x="562" y="345"/>
                </a:cubicBezTo>
                <a:cubicBezTo>
                  <a:pt x="562" y="356"/>
                  <a:pt x="568" y="362"/>
                  <a:pt x="569" y="372"/>
                </a:cubicBezTo>
                <a:cubicBezTo>
                  <a:pt x="570" y="372"/>
                  <a:pt x="571" y="372"/>
                  <a:pt x="572" y="372"/>
                </a:cubicBezTo>
                <a:cubicBezTo>
                  <a:pt x="576" y="372"/>
                  <a:pt x="578" y="375"/>
                  <a:pt x="578" y="379"/>
                </a:cubicBezTo>
                <a:cubicBezTo>
                  <a:pt x="580" y="378"/>
                  <a:pt x="581" y="378"/>
                  <a:pt x="583" y="378"/>
                </a:cubicBezTo>
                <a:cubicBezTo>
                  <a:pt x="585" y="378"/>
                  <a:pt x="587" y="379"/>
                  <a:pt x="589" y="380"/>
                </a:cubicBezTo>
                <a:cubicBezTo>
                  <a:pt x="591" y="381"/>
                  <a:pt x="593" y="382"/>
                  <a:pt x="596" y="382"/>
                </a:cubicBezTo>
                <a:cubicBezTo>
                  <a:pt x="597" y="382"/>
                  <a:pt x="597" y="382"/>
                  <a:pt x="597" y="382"/>
                </a:cubicBezTo>
                <a:cubicBezTo>
                  <a:pt x="596" y="372"/>
                  <a:pt x="594" y="368"/>
                  <a:pt x="600" y="363"/>
                </a:cubicBezTo>
                <a:cubicBezTo>
                  <a:pt x="597" y="362"/>
                  <a:pt x="591" y="353"/>
                  <a:pt x="593" y="351"/>
                </a:cubicBezTo>
                <a:cubicBezTo>
                  <a:pt x="595" y="353"/>
                  <a:pt x="597" y="353"/>
                  <a:pt x="599" y="353"/>
                </a:cubicBezTo>
                <a:cubicBezTo>
                  <a:pt x="600" y="353"/>
                  <a:pt x="601" y="353"/>
                  <a:pt x="602" y="353"/>
                </a:cubicBezTo>
                <a:cubicBezTo>
                  <a:pt x="579" y="323"/>
                  <a:pt x="620" y="339"/>
                  <a:pt x="638" y="329"/>
                </a:cubicBezTo>
                <a:cubicBezTo>
                  <a:pt x="630" y="314"/>
                  <a:pt x="618" y="304"/>
                  <a:pt x="600" y="300"/>
                </a:cubicBezTo>
                <a:cubicBezTo>
                  <a:pt x="613" y="294"/>
                  <a:pt x="632" y="293"/>
                  <a:pt x="638" y="280"/>
                </a:cubicBezTo>
                <a:cubicBezTo>
                  <a:pt x="637" y="280"/>
                  <a:pt x="637" y="280"/>
                  <a:pt x="637" y="280"/>
                </a:cubicBezTo>
                <a:cubicBezTo>
                  <a:pt x="635" y="280"/>
                  <a:pt x="633" y="278"/>
                  <a:pt x="632" y="276"/>
                </a:cubicBezTo>
                <a:cubicBezTo>
                  <a:pt x="638" y="271"/>
                  <a:pt x="646" y="268"/>
                  <a:pt x="648" y="259"/>
                </a:cubicBezTo>
                <a:cubicBezTo>
                  <a:pt x="617" y="259"/>
                  <a:pt x="600" y="262"/>
                  <a:pt x="586" y="286"/>
                </a:cubicBezTo>
                <a:cubicBezTo>
                  <a:pt x="592" y="270"/>
                  <a:pt x="591" y="264"/>
                  <a:pt x="588" y="245"/>
                </a:cubicBezTo>
                <a:cubicBezTo>
                  <a:pt x="588" y="245"/>
                  <a:pt x="587" y="246"/>
                  <a:pt x="587" y="246"/>
                </a:cubicBezTo>
                <a:cubicBezTo>
                  <a:pt x="579" y="246"/>
                  <a:pt x="584" y="233"/>
                  <a:pt x="579" y="230"/>
                </a:cubicBezTo>
                <a:cubicBezTo>
                  <a:pt x="572" y="231"/>
                  <a:pt x="571" y="238"/>
                  <a:pt x="568" y="244"/>
                </a:cubicBezTo>
                <a:cubicBezTo>
                  <a:pt x="565" y="244"/>
                  <a:pt x="566" y="240"/>
                  <a:pt x="563" y="240"/>
                </a:cubicBezTo>
                <a:cubicBezTo>
                  <a:pt x="563" y="240"/>
                  <a:pt x="563" y="240"/>
                  <a:pt x="562" y="240"/>
                </a:cubicBezTo>
                <a:cubicBezTo>
                  <a:pt x="562" y="247"/>
                  <a:pt x="562" y="247"/>
                  <a:pt x="562" y="247"/>
                </a:cubicBezTo>
                <a:cubicBezTo>
                  <a:pt x="561" y="246"/>
                  <a:pt x="560" y="246"/>
                  <a:pt x="559" y="246"/>
                </a:cubicBezTo>
                <a:cubicBezTo>
                  <a:pt x="557" y="246"/>
                  <a:pt x="555" y="248"/>
                  <a:pt x="552" y="249"/>
                </a:cubicBezTo>
                <a:cubicBezTo>
                  <a:pt x="551" y="238"/>
                  <a:pt x="545" y="232"/>
                  <a:pt x="538" y="227"/>
                </a:cubicBezTo>
                <a:cubicBezTo>
                  <a:pt x="538" y="231"/>
                  <a:pt x="537" y="235"/>
                  <a:pt x="535" y="237"/>
                </a:cubicBezTo>
                <a:cubicBezTo>
                  <a:pt x="534" y="231"/>
                  <a:pt x="530" y="228"/>
                  <a:pt x="530" y="221"/>
                </a:cubicBezTo>
                <a:cubicBezTo>
                  <a:pt x="529" y="221"/>
                  <a:pt x="528" y="221"/>
                  <a:pt x="527" y="221"/>
                </a:cubicBezTo>
                <a:cubicBezTo>
                  <a:pt x="524" y="221"/>
                  <a:pt x="523" y="223"/>
                  <a:pt x="521" y="225"/>
                </a:cubicBezTo>
                <a:cubicBezTo>
                  <a:pt x="519" y="217"/>
                  <a:pt x="511" y="216"/>
                  <a:pt x="506" y="211"/>
                </a:cubicBezTo>
                <a:cubicBezTo>
                  <a:pt x="503" y="219"/>
                  <a:pt x="505" y="224"/>
                  <a:pt x="506" y="232"/>
                </a:cubicBezTo>
                <a:cubicBezTo>
                  <a:pt x="504" y="232"/>
                  <a:pt x="504" y="230"/>
                  <a:pt x="502" y="230"/>
                </a:cubicBezTo>
                <a:cubicBezTo>
                  <a:pt x="501" y="230"/>
                  <a:pt x="501" y="230"/>
                  <a:pt x="501" y="230"/>
                </a:cubicBezTo>
                <a:cubicBezTo>
                  <a:pt x="502" y="253"/>
                  <a:pt x="514" y="267"/>
                  <a:pt x="529" y="280"/>
                </a:cubicBezTo>
                <a:cubicBezTo>
                  <a:pt x="517" y="269"/>
                  <a:pt x="503" y="263"/>
                  <a:pt x="486" y="263"/>
                </a:cubicBezTo>
                <a:cubicBezTo>
                  <a:pt x="482" y="263"/>
                  <a:pt x="478" y="264"/>
                  <a:pt x="473" y="264"/>
                </a:cubicBezTo>
                <a:cubicBezTo>
                  <a:pt x="476" y="275"/>
                  <a:pt x="483" y="285"/>
                  <a:pt x="496" y="292"/>
                </a:cubicBezTo>
                <a:cubicBezTo>
                  <a:pt x="490" y="292"/>
                  <a:pt x="486" y="294"/>
                  <a:pt x="485" y="298"/>
                </a:cubicBezTo>
                <a:cubicBezTo>
                  <a:pt x="491" y="303"/>
                  <a:pt x="498" y="305"/>
                  <a:pt x="507" y="305"/>
                </a:cubicBezTo>
                <a:cubicBezTo>
                  <a:pt x="517" y="305"/>
                  <a:pt x="527" y="303"/>
                  <a:pt x="537" y="302"/>
                </a:cubicBezTo>
                <a:cubicBezTo>
                  <a:pt x="538" y="304"/>
                  <a:pt x="539" y="306"/>
                  <a:pt x="540" y="309"/>
                </a:cubicBezTo>
                <a:cubicBezTo>
                  <a:pt x="506" y="322"/>
                  <a:pt x="479" y="344"/>
                  <a:pt x="475" y="387"/>
                </a:cubicBezTo>
                <a:cubicBezTo>
                  <a:pt x="461" y="359"/>
                  <a:pt x="431" y="304"/>
                  <a:pt x="401" y="281"/>
                </a:cubicBezTo>
                <a:cubicBezTo>
                  <a:pt x="391" y="268"/>
                  <a:pt x="385" y="257"/>
                  <a:pt x="396" y="245"/>
                </a:cubicBezTo>
                <a:cubicBezTo>
                  <a:pt x="394" y="251"/>
                  <a:pt x="396" y="253"/>
                  <a:pt x="396" y="259"/>
                </a:cubicBezTo>
                <a:cubicBezTo>
                  <a:pt x="397" y="259"/>
                  <a:pt x="398" y="259"/>
                  <a:pt x="398" y="259"/>
                </a:cubicBezTo>
                <a:cubicBezTo>
                  <a:pt x="400" y="259"/>
                  <a:pt x="402" y="260"/>
                  <a:pt x="403" y="261"/>
                </a:cubicBezTo>
                <a:cubicBezTo>
                  <a:pt x="404" y="262"/>
                  <a:pt x="406" y="263"/>
                  <a:pt x="408" y="263"/>
                </a:cubicBezTo>
                <a:cubicBezTo>
                  <a:pt x="408" y="263"/>
                  <a:pt x="408" y="263"/>
                  <a:pt x="408" y="263"/>
                </a:cubicBezTo>
                <a:cubicBezTo>
                  <a:pt x="409" y="260"/>
                  <a:pt x="406" y="252"/>
                  <a:pt x="410" y="252"/>
                </a:cubicBezTo>
                <a:cubicBezTo>
                  <a:pt x="413" y="253"/>
                  <a:pt x="417" y="254"/>
                  <a:pt x="421" y="254"/>
                </a:cubicBezTo>
                <a:cubicBezTo>
                  <a:pt x="422" y="254"/>
                  <a:pt x="423" y="254"/>
                  <a:pt x="424" y="254"/>
                </a:cubicBezTo>
                <a:cubicBezTo>
                  <a:pt x="425" y="250"/>
                  <a:pt x="419" y="241"/>
                  <a:pt x="417" y="235"/>
                </a:cubicBezTo>
                <a:cubicBezTo>
                  <a:pt x="418" y="235"/>
                  <a:pt x="418" y="235"/>
                  <a:pt x="418" y="235"/>
                </a:cubicBezTo>
                <a:cubicBezTo>
                  <a:pt x="420" y="235"/>
                  <a:pt x="422" y="234"/>
                  <a:pt x="423" y="233"/>
                </a:cubicBezTo>
                <a:cubicBezTo>
                  <a:pt x="425" y="231"/>
                  <a:pt x="426" y="230"/>
                  <a:pt x="429" y="230"/>
                </a:cubicBezTo>
                <a:cubicBezTo>
                  <a:pt x="430" y="230"/>
                  <a:pt x="430" y="230"/>
                  <a:pt x="431" y="230"/>
                </a:cubicBezTo>
                <a:cubicBezTo>
                  <a:pt x="431" y="222"/>
                  <a:pt x="419" y="225"/>
                  <a:pt x="415" y="220"/>
                </a:cubicBezTo>
                <a:cubicBezTo>
                  <a:pt x="422" y="216"/>
                  <a:pt x="421" y="207"/>
                  <a:pt x="419" y="201"/>
                </a:cubicBezTo>
                <a:cubicBezTo>
                  <a:pt x="413" y="206"/>
                  <a:pt x="404" y="207"/>
                  <a:pt x="403" y="216"/>
                </a:cubicBezTo>
                <a:cubicBezTo>
                  <a:pt x="401" y="210"/>
                  <a:pt x="396" y="207"/>
                  <a:pt x="390" y="204"/>
                </a:cubicBezTo>
                <a:cubicBezTo>
                  <a:pt x="390" y="210"/>
                  <a:pt x="387" y="212"/>
                  <a:pt x="384" y="215"/>
                </a:cubicBezTo>
                <a:cubicBezTo>
                  <a:pt x="382" y="211"/>
                  <a:pt x="378" y="210"/>
                  <a:pt x="375" y="210"/>
                </a:cubicBezTo>
                <a:cubicBezTo>
                  <a:pt x="373" y="210"/>
                  <a:pt x="371" y="210"/>
                  <a:pt x="369" y="211"/>
                </a:cubicBezTo>
                <a:cubicBezTo>
                  <a:pt x="367" y="211"/>
                  <a:pt x="365" y="211"/>
                  <a:pt x="363" y="211"/>
                </a:cubicBezTo>
                <a:cubicBezTo>
                  <a:pt x="362" y="211"/>
                  <a:pt x="362" y="211"/>
                  <a:pt x="362" y="211"/>
                </a:cubicBezTo>
                <a:cubicBezTo>
                  <a:pt x="361" y="223"/>
                  <a:pt x="371" y="223"/>
                  <a:pt x="374" y="230"/>
                </a:cubicBezTo>
                <a:cubicBezTo>
                  <a:pt x="372" y="231"/>
                  <a:pt x="369" y="231"/>
                  <a:pt x="366" y="231"/>
                </a:cubicBezTo>
                <a:cubicBezTo>
                  <a:pt x="335" y="231"/>
                  <a:pt x="284" y="199"/>
                  <a:pt x="306" y="162"/>
                </a:cubicBezTo>
                <a:cubicBezTo>
                  <a:pt x="305" y="168"/>
                  <a:pt x="306" y="173"/>
                  <a:pt x="308" y="177"/>
                </a:cubicBezTo>
                <a:cubicBezTo>
                  <a:pt x="308" y="177"/>
                  <a:pt x="309" y="177"/>
                  <a:pt x="309" y="177"/>
                </a:cubicBezTo>
                <a:cubicBezTo>
                  <a:pt x="314" y="177"/>
                  <a:pt x="317" y="179"/>
                  <a:pt x="321" y="180"/>
                </a:cubicBezTo>
                <a:cubicBezTo>
                  <a:pt x="323" y="175"/>
                  <a:pt x="319" y="167"/>
                  <a:pt x="321" y="167"/>
                </a:cubicBezTo>
                <a:cubicBezTo>
                  <a:pt x="323" y="168"/>
                  <a:pt x="325" y="169"/>
                  <a:pt x="327" y="169"/>
                </a:cubicBezTo>
                <a:cubicBezTo>
                  <a:pt x="330" y="169"/>
                  <a:pt x="334" y="168"/>
                  <a:pt x="337" y="167"/>
                </a:cubicBezTo>
                <a:cubicBezTo>
                  <a:pt x="334" y="159"/>
                  <a:pt x="330" y="152"/>
                  <a:pt x="323" y="150"/>
                </a:cubicBezTo>
                <a:cubicBezTo>
                  <a:pt x="330" y="148"/>
                  <a:pt x="334" y="143"/>
                  <a:pt x="335" y="136"/>
                </a:cubicBezTo>
                <a:cubicBezTo>
                  <a:pt x="330" y="136"/>
                  <a:pt x="327" y="135"/>
                  <a:pt x="324" y="135"/>
                </a:cubicBezTo>
                <a:cubicBezTo>
                  <a:pt x="323" y="135"/>
                  <a:pt x="321" y="135"/>
                  <a:pt x="318" y="136"/>
                </a:cubicBezTo>
                <a:cubicBezTo>
                  <a:pt x="324" y="131"/>
                  <a:pt x="319" y="122"/>
                  <a:pt x="320" y="114"/>
                </a:cubicBezTo>
                <a:cubicBezTo>
                  <a:pt x="315" y="115"/>
                  <a:pt x="313" y="120"/>
                  <a:pt x="308" y="121"/>
                </a:cubicBezTo>
                <a:cubicBezTo>
                  <a:pt x="305" y="124"/>
                  <a:pt x="307" y="131"/>
                  <a:pt x="304" y="133"/>
                </a:cubicBezTo>
                <a:cubicBezTo>
                  <a:pt x="300" y="128"/>
                  <a:pt x="296" y="124"/>
                  <a:pt x="289" y="122"/>
                </a:cubicBezTo>
                <a:cubicBezTo>
                  <a:pt x="286" y="125"/>
                  <a:pt x="291" y="132"/>
                  <a:pt x="285" y="134"/>
                </a:cubicBezTo>
                <a:cubicBezTo>
                  <a:pt x="283" y="134"/>
                  <a:pt x="281" y="134"/>
                  <a:pt x="280" y="134"/>
                </a:cubicBezTo>
                <a:cubicBezTo>
                  <a:pt x="277" y="134"/>
                  <a:pt x="275" y="134"/>
                  <a:pt x="272" y="135"/>
                </a:cubicBezTo>
                <a:cubicBezTo>
                  <a:pt x="270" y="135"/>
                  <a:pt x="267" y="136"/>
                  <a:pt x="263" y="136"/>
                </a:cubicBezTo>
                <a:cubicBezTo>
                  <a:pt x="262" y="136"/>
                  <a:pt x="262" y="136"/>
                  <a:pt x="261" y="136"/>
                </a:cubicBezTo>
                <a:cubicBezTo>
                  <a:pt x="260" y="149"/>
                  <a:pt x="271" y="149"/>
                  <a:pt x="278" y="153"/>
                </a:cubicBezTo>
                <a:cubicBezTo>
                  <a:pt x="272" y="153"/>
                  <a:pt x="271" y="159"/>
                  <a:pt x="266" y="162"/>
                </a:cubicBezTo>
                <a:cubicBezTo>
                  <a:pt x="257" y="149"/>
                  <a:pt x="247" y="130"/>
                  <a:pt x="242" y="113"/>
                </a:cubicBezTo>
                <a:cubicBezTo>
                  <a:pt x="248" y="110"/>
                  <a:pt x="255" y="108"/>
                  <a:pt x="262" y="105"/>
                </a:cubicBezTo>
                <a:cubicBezTo>
                  <a:pt x="260" y="106"/>
                  <a:pt x="257" y="112"/>
                  <a:pt x="260" y="119"/>
                </a:cubicBezTo>
                <a:cubicBezTo>
                  <a:pt x="260" y="117"/>
                  <a:pt x="261" y="117"/>
                  <a:pt x="261" y="117"/>
                </a:cubicBezTo>
                <a:cubicBezTo>
                  <a:pt x="263" y="117"/>
                  <a:pt x="264" y="121"/>
                  <a:pt x="265" y="122"/>
                </a:cubicBezTo>
                <a:cubicBezTo>
                  <a:pt x="271" y="122"/>
                  <a:pt x="272" y="118"/>
                  <a:pt x="276" y="118"/>
                </a:cubicBezTo>
                <a:cubicBezTo>
                  <a:pt x="277" y="118"/>
                  <a:pt x="278" y="118"/>
                  <a:pt x="280" y="119"/>
                </a:cubicBezTo>
                <a:cubicBezTo>
                  <a:pt x="276" y="107"/>
                  <a:pt x="290" y="113"/>
                  <a:pt x="289" y="105"/>
                </a:cubicBezTo>
                <a:cubicBezTo>
                  <a:pt x="277" y="101"/>
                  <a:pt x="266" y="82"/>
                  <a:pt x="277" y="71"/>
                </a:cubicBezTo>
                <a:cubicBezTo>
                  <a:pt x="281" y="79"/>
                  <a:pt x="288" y="78"/>
                  <a:pt x="296" y="80"/>
                </a:cubicBezTo>
                <a:cubicBezTo>
                  <a:pt x="295" y="66"/>
                  <a:pt x="293" y="65"/>
                  <a:pt x="290" y="50"/>
                </a:cubicBezTo>
                <a:cubicBezTo>
                  <a:pt x="293" y="51"/>
                  <a:pt x="295" y="52"/>
                  <a:pt x="296" y="52"/>
                </a:cubicBezTo>
                <a:cubicBezTo>
                  <a:pt x="302" y="52"/>
                  <a:pt x="306" y="48"/>
                  <a:pt x="311" y="45"/>
                </a:cubicBezTo>
                <a:cubicBezTo>
                  <a:pt x="307" y="38"/>
                  <a:pt x="299" y="35"/>
                  <a:pt x="289" y="33"/>
                </a:cubicBezTo>
                <a:cubicBezTo>
                  <a:pt x="305" y="31"/>
                  <a:pt x="303" y="19"/>
                  <a:pt x="308" y="6"/>
                </a:cubicBezTo>
                <a:cubicBezTo>
                  <a:pt x="294" y="8"/>
                  <a:pt x="287" y="13"/>
                  <a:pt x="278" y="23"/>
                </a:cubicBezTo>
                <a:cubicBezTo>
                  <a:pt x="278" y="11"/>
                  <a:pt x="274" y="3"/>
                  <a:pt x="265" y="1"/>
                </a:cubicBezTo>
              </a:path>
            </a:pathLst>
          </a:custGeom>
          <a:solidFill>
            <a:srgbClr val="FFFFFF">
              <a:alpha val="12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643205"/>
          </a:xfrm>
        </p:spPr>
        <p:txBody>
          <a:bodyPr/>
          <a:lstStyle/>
          <a:p>
            <a:r>
              <a:rPr lang="id-ID" dirty="0" smtClean="0"/>
              <a:t>Bab 22</a:t>
            </a:r>
            <a:br>
              <a:rPr lang="id-ID" dirty="0" smtClean="0"/>
            </a:br>
            <a:r>
              <a:rPr lang="id-ID" dirty="0" smtClean="0"/>
              <a:t>MEMAHAMI PENGENDALIAN INTERNAL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2714644"/>
          </a:xfrm>
        </p:spPr>
        <p:txBody>
          <a:bodyPr/>
          <a:lstStyle/>
          <a:p>
            <a:endParaRPr lang="id-ID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071546"/>
            <a:ext cx="7772400" cy="1214446"/>
          </a:xfrm>
        </p:spPr>
        <p:txBody>
          <a:bodyPr/>
          <a:lstStyle/>
          <a:p>
            <a:r>
              <a:rPr lang="id-ID" dirty="0" smtClean="0"/>
              <a:t>Tinjauan umum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928802"/>
            <a:ext cx="7772400" cy="392909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id-ID" sz="3600" b="1" dirty="0" smtClean="0">
                <a:solidFill>
                  <a:schemeClr val="accent1"/>
                </a:solidFill>
                <a:latin typeface="Informal Roman" pitchFamily="66" charset="0"/>
              </a:rPr>
              <a:t>Pengendalian internal adalah proses, dan prosedur yang dirancang oleh manajemen untuk memastikan pelaporan keuangan yang andal dan pemabuatan laporan keuangan sesuai dengan kerangka akuntansi yang berlaku</a:t>
            </a:r>
            <a:endParaRPr lang="id-ID" sz="3600" b="1" dirty="0">
              <a:solidFill>
                <a:schemeClr val="accent1"/>
              </a:solidFill>
              <a:latin typeface="Informal Roman" pitchFamily="66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643073"/>
          </a:xfrm>
        </p:spPr>
        <p:txBody>
          <a:bodyPr/>
          <a:lstStyle/>
          <a:p>
            <a:r>
              <a:rPr lang="id-ID" dirty="0" smtClean="0"/>
              <a:t>Perbedaan Pengendalian Internal Pervasif dan spesifik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2214554"/>
            <a:ext cx="8501122" cy="3429024"/>
          </a:xfrm>
        </p:spPr>
        <p:txBody>
          <a:bodyPr/>
          <a:lstStyle/>
          <a:p>
            <a:pPr algn="l"/>
            <a:r>
              <a:rPr lang="id-ID" dirty="0" smtClean="0"/>
              <a:t>1</a:t>
            </a:r>
            <a:r>
              <a:rPr lang="id-ID" dirty="0" smtClean="0">
                <a:solidFill>
                  <a:schemeClr val="bg2"/>
                </a:solidFill>
                <a:latin typeface="Monotype Corsiva" pitchFamily="66" charset="0"/>
              </a:rPr>
              <a:t>. Pengendalian internal Pervasif atau pengendalian di tingkat entitas.</a:t>
            </a:r>
          </a:p>
          <a:p>
            <a:pPr algn="l"/>
            <a:r>
              <a:rPr lang="id-ID" dirty="0" smtClean="0">
                <a:solidFill>
                  <a:schemeClr val="bg2"/>
                </a:solidFill>
                <a:latin typeface="Monotype Corsiva" pitchFamily="66" charset="0"/>
              </a:rPr>
              <a:t>2. Pengendalian internal Spesifik atau pengendalian transaksional</a:t>
            </a:r>
            <a:endParaRPr lang="id-ID" dirty="0">
              <a:solidFill>
                <a:schemeClr val="bg2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214422"/>
            <a:ext cx="7772400" cy="1214446"/>
          </a:xfrm>
        </p:spPr>
        <p:txBody>
          <a:bodyPr/>
          <a:lstStyle/>
          <a:p>
            <a:r>
              <a:rPr lang="id-ID" smtClean="0"/>
              <a:t>Lima </a:t>
            </a:r>
            <a:r>
              <a:rPr lang="id-ID" dirty="0" smtClean="0"/>
              <a:t>komponen pengendalian internal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2500306"/>
            <a:ext cx="7772400" cy="3571900"/>
          </a:xfrm>
        </p:spPr>
        <p:txBody>
          <a:bodyPr/>
          <a:lstStyle/>
          <a:p>
            <a:pPr marL="514350" indent="-514350">
              <a:lnSpc>
                <a:spcPct val="100000"/>
              </a:lnSpc>
              <a:buAutoNum type="arabicPeriod"/>
            </a:pPr>
            <a:r>
              <a:rPr lang="id-ID" sz="3200" dirty="0" smtClean="0">
                <a:latin typeface="Monotype Corsiva" pitchFamily="66" charset="0"/>
              </a:rPr>
              <a:t>Lingkungan pengendalian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id-ID" sz="3200" dirty="0" smtClean="0">
                <a:latin typeface="Monotype Corsiva" pitchFamily="66" charset="0"/>
              </a:rPr>
              <a:t>Penilaian resiko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id-ID" sz="3200" dirty="0" smtClean="0">
                <a:latin typeface="Monotype Corsiva" pitchFamily="66" charset="0"/>
              </a:rPr>
              <a:t>Sistem informasi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id-ID" sz="3200" dirty="0" smtClean="0">
                <a:latin typeface="Monotype Corsiva" pitchFamily="66" charset="0"/>
              </a:rPr>
              <a:t>Kegiatan pengendalian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id-ID" sz="3200" dirty="0" smtClean="0">
                <a:latin typeface="Monotype Corsiva" pitchFamily="66" charset="0"/>
              </a:rPr>
              <a:t>pemantauan</a:t>
            </a:r>
            <a:endParaRPr lang="id-ID" sz="32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3">
  <a:themeElements>
    <a:clrScheme name="my_theme">
      <a:dk1>
        <a:srgbClr val="6E5300"/>
      </a:dk1>
      <a:lt1>
        <a:srgbClr val="004C4C"/>
      </a:lt1>
      <a:dk2>
        <a:srgbClr val="53B948"/>
      </a:dk2>
      <a:lt2>
        <a:srgbClr val="000000"/>
      </a:lt2>
      <a:accent1>
        <a:srgbClr val="0C8948"/>
      </a:accent1>
      <a:accent2>
        <a:srgbClr val="11C165"/>
      </a:accent2>
      <a:accent3>
        <a:srgbClr val="6AF2AB"/>
      </a:accent3>
      <a:accent4>
        <a:srgbClr val="B4D030"/>
      </a:accent4>
      <a:accent5>
        <a:srgbClr val="DEEAA0"/>
      </a:accent5>
      <a:accent6>
        <a:srgbClr val="ECF3C9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Theme13</Template>
  <TotalTime>294</TotalTime>
  <Words>69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Georgia</vt:lpstr>
      <vt:lpstr>Informal Roman</vt:lpstr>
      <vt:lpstr>Monotype Corsiva</vt:lpstr>
      <vt:lpstr>Theme13</vt:lpstr>
      <vt:lpstr>Bab 22 MEMAHAMI PENGENDALIAN INTERNAL</vt:lpstr>
      <vt:lpstr>Tinjauan umum</vt:lpstr>
      <vt:lpstr>Perbedaan Pengendalian Internal Pervasif dan spesifik</vt:lpstr>
      <vt:lpstr>Lima komponen pengendalian internal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22 MEMAHAMI PENGENDALIAN INTERNAL</dc:title>
  <dc:creator>User</dc:creator>
  <cp:lastModifiedBy>HP</cp:lastModifiedBy>
  <cp:revision>31</cp:revision>
  <dcterms:created xsi:type="dcterms:W3CDTF">2013-12-31T11:06:35Z</dcterms:created>
  <dcterms:modified xsi:type="dcterms:W3CDTF">2017-10-15T17:50:42Z</dcterms:modified>
</cp:coreProperties>
</file>